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Progress</c:v>
                </c:pt>
              </c:strCache>
            </c:strRef>
          </c:tx>
          <c:dPt>
            <c:idx val="0"/>
            <c:bubble3D val="0"/>
            <c:spPr>
              <a:gradFill rotWithShape="1">
                <a:gsLst>
                  <a:gs pos="0">
                    <a:schemeClr val="accent1">
                      <a:tint val="77000"/>
                      <a:tint val="96000"/>
                      <a:satMod val="100000"/>
                      <a:lumMod val="104000"/>
                    </a:schemeClr>
                  </a:gs>
                  <a:gs pos="78000">
                    <a:schemeClr val="accent1">
                      <a:tint val="77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04EA-4FF7-AEBF-9A29EE944A99}"/>
              </c:ext>
            </c:extLst>
          </c:dPt>
          <c:dPt>
            <c:idx val="1"/>
            <c:bubble3D val="0"/>
            <c:spPr>
              <a:gradFill rotWithShape="1">
                <a:gsLst>
                  <a:gs pos="0">
                    <a:schemeClr val="accent1">
                      <a:shade val="76000"/>
                      <a:tint val="96000"/>
                      <a:satMod val="100000"/>
                      <a:lumMod val="104000"/>
                    </a:schemeClr>
                  </a:gs>
                  <a:gs pos="78000">
                    <a:schemeClr val="accent1">
                      <a:shade val="7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04EA-4FF7-AEBF-9A29EE944A99}"/>
              </c:ext>
            </c:extLst>
          </c:dPt>
          <c:dLbls>
            <c:dLbl>
              <c:idx val="0"/>
              <c:layout>
                <c:manualLayout>
                  <c:x val="-0.16524846241699276"/>
                  <c:y val="3.8789309299843769E-2"/>
                </c:manualLayout>
              </c:layout>
              <c:tx>
                <c:rich>
                  <a:bodyPr/>
                  <a:lstStyle/>
                  <a:p>
                    <a:fld id="{FCE59485-E8D7-42CB-B22D-305D41F96C83}"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4EA-4FF7-AEBF-9A29EE944A99}"/>
                </c:ext>
              </c:extLst>
            </c:dLbl>
            <c:dLbl>
              <c:idx val="1"/>
              <c:layout>
                <c:manualLayout>
                  <c:x val="0.22655031137813519"/>
                  <c:y val="-0.12412578975950024"/>
                </c:manualLayout>
              </c:layout>
              <c:tx>
                <c:rich>
                  <a:bodyPr/>
                  <a:lstStyle/>
                  <a:p>
                    <a:fld id="{8F0029CC-D22C-431F-B906-33380A1F966A}"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4EA-4FF7-AEBF-9A29EE944A9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Completed</c:v>
                </c:pt>
                <c:pt idx="1">
                  <c:v>On Progress</c:v>
                </c:pt>
              </c:strCache>
            </c:strRef>
          </c:cat>
          <c:val>
            <c:numRef>
              <c:f>Sheet1!$B$2:$B$3</c:f>
              <c:numCache>
                <c:formatCode>General</c:formatCode>
                <c:ptCount val="2"/>
                <c:pt idx="0">
                  <c:v>35.294117647058826</c:v>
                </c:pt>
                <c:pt idx="1">
                  <c:v>64.705882352941174</c:v>
                </c:pt>
              </c:numCache>
            </c:numRef>
          </c:val>
          <c:extLst>
            <c:ext xmlns:c16="http://schemas.microsoft.com/office/drawing/2014/chart" uri="{C3380CC4-5D6E-409C-BE32-E72D297353CC}">
              <c16:uniqueId val="{00000004-04EA-4FF7-AEBF-9A29EE944A99}"/>
            </c:ext>
          </c:extLst>
        </c:ser>
        <c:dLbls>
          <c:dLblPos val="out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Progress</c:v>
                </c:pt>
              </c:strCache>
            </c:strRef>
          </c:tx>
          <c:dPt>
            <c:idx val="0"/>
            <c:bubble3D val="0"/>
            <c:spPr>
              <a:gradFill rotWithShape="1">
                <a:gsLst>
                  <a:gs pos="0">
                    <a:schemeClr val="accent1">
                      <a:tint val="77000"/>
                      <a:tint val="96000"/>
                      <a:satMod val="100000"/>
                      <a:lumMod val="104000"/>
                    </a:schemeClr>
                  </a:gs>
                  <a:gs pos="78000">
                    <a:schemeClr val="accent1">
                      <a:tint val="77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0001-4D0F-A62B-8E34325DFE91}"/>
              </c:ext>
            </c:extLst>
          </c:dPt>
          <c:dPt>
            <c:idx val="1"/>
            <c:bubble3D val="0"/>
            <c:spPr>
              <a:gradFill rotWithShape="1">
                <a:gsLst>
                  <a:gs pos="0">
                    <a:schemeClr val="accent1">
                      <a:shade val="76000"/>
                      <a:tint val="96000"/>
                      <a:satMod val="100000"/>
                      <a:lumMod val="104000"/>
                    </a:schemeClr>
                  </a:gs>
                  <a:gs pos="78000">
                    <a:schemeClr val="accent1">
                      <a:shade val="7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2-0001-4D0F-A62B-8E34325DFE91}"/>
              </c:ext>
            </c:extLst>
          </c:dPt>
          <c:dLbls>
            <c:dLbl>
              <c:idx val="0"/>
              <c:layout>
                <c:manualLayout>
                  <c:x val="-0.16524846241699276"/>
                  <c:y val="3.8789309299843769E-2"/>
                </c:manualLayout>
              </c:layout>
              <c:tx>
                <c:rich>
                  <a:bodyPr/>
                  <a:lstStyle/>
                  <a:p>
                    <a:fld id="{FCE59485-E8D7-42CB-B22D-305D41F96C83}"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001-4D0F-A62B-8E34325DFE91}"/>
                </c:ext>
              </c:extLst>
            </c:dLbl>
            <c:dLbl>
              <c:idx val="1"/>
              <c:layout>
                <c:manualLayout>
                  <c:x val="0.22655031137813519"/>
                  <c:y val="-0.12412578975950024"/>
                </c:manualLayout>
              </c:layout>
              <c:tx>
                <c:rich>
                  <a:bodyPr/>
                  <a:lstStyle/>
                  <a:p>
                    <a:fld id="{8F0029CC-D22C-431F-B906-33380A1F966A}"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001-4D0F-A62B-8E34325DFE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Completed</c:v>
                </c:pt>
                <c:pt idx="1">
                  <c:v>On Progress</c:v>
                </c:pt>
              </c:strCache>
            </c:strRef>
          </c:cat>
          <c:val>
            <c:numRef>
              <c:f>Sheet1!$B$2:$B$3</c:f>
              <c:numCache>
                <c:formatCode>General</c:formatCode>
                <c:ptCount val="2"/>
                <c:pt idx="0">
                  <c:v>35.294117647058826</c:v>
                </c:pt>
                <c:pt idx="1">
                  <c:v>64.705882352941174</c:v>
                </c:pt>
              </c:numCache>
            </c:numRef>
          </c:val>
          <c:extLst>
            <c:ext xmlns:c16="http://schemas.microsoft.com/office/drawing/2014/chart" uri="{C3380CC4-5D6E-409C-BE32-E72D297353CC}">
              <c16:uniqueId val="{00000000-0001-4D0F-A62B-8E34325DFE91}"/>
            </c:ext>
          </c:extLst>
        </c:ser>
        <c:dLbls>
          <c:dLblPos val="out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8/18/2021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495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872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8/18/2021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518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8/18/2021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90201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8/18/2021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5294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237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6672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41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8/18/2021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5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8/18/2021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351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5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2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9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2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93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54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8/18/2021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54586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ditor.swagger.io/"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Movie Wishlist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Movie </a:t>
            </a:r>
            <a:r>
              <a:rPr lang="en-US" dirty="0" err="1">
                <a:solidFill>
                  <a:schemeClr val="tx1">
                    <a:lumMod val="85000"/>
                    <a:lumOff val="15000"/>
                  </a:schemeClr>
                </a:solidFill>
              </a:rPr>
              <a:t>wishlist</a:t>
            </a:r>
            <a:r>
              <a:rPr lang="en-US" dirty="0">
                <a:solidFill>
                  <a:schemeClr val="tx1">
                    <a:lumMod val="85000"/>
                    <a:lumOff val="15000"/>
                  </a:schemeClr>
                </a:solidFill>
              </a:rPr>
              <a:t> application</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191000" cy="689965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44600" y="2198720"/>
            <a:ext cx="2667000" cy="798480"/>
          </a:xfrm>
        </p:spPr>
        <p:txBody>
          <a:bodyPr anchor="ctr">
            <a:normAutofit/>
          </a:bodyPr>
          <a:lstStyle/>
          <a:p>
            <a:pPr lvl="0"/>
            <a:r>
              <a:rPr lang="en-US" sz="3200" b="1" dirty="0">
                <a:solidFill>
                  <a:srgbClr val="FFFFFF"/>
                </a:solidFill>
              </a:rPr>
              <a:t>Thank YOU</a:t>
            </a:r>
            <a:endParaRPr lang="en-US" sz="2700" b="1" dirty="0">
              <a:solidFill>
                <a:srgbClr val="FFFFFF"/>
              </a:solidFill>
            </a:endParaRPr>
          </a:p>
        </p:txBody>
      </p:sp>
      <p:pic>
        <p:nvPicPr>
          <p:cNvPr id="8" name="Picture 7">
            <a:extLst>
              <a:ext uri="{FF2B5EF4-FFF2-40B4-BE49-F238E27FC236}">
                <a16:creationId xmlns:a16="http://schemas.microsoft.com/office/drawing/2014/main" id="{01BC2D14-198E-4389-A023-B166978A3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82" y="426103"/>
            <a:ext cx="1887344" cy="2807125"/>
          </a:xfrm>
          <a:prstGeom prst="rect">
            <a:avLst/>
          </a:prstGeom>
        </p:spPr>
      </p:pic>
      <p:pic>
        <p:nvPicPr>
          <p:cNvPr id="10" name="Picture 9">
            <a:extLst>
              <a:ext uri="{FF2B5EF4-FFF2-40B4-BE49-F238E27FC236}">
                <a16:creationId xmlns:a16="http://schemas.microsoft.com/office/drawing/2014/main" id="{142E83C2-EE0A-4567-9E52-E7836E306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06" y="2862604"/>
            <a:ext cx="1871417" cy="2807125"/>
          </a:xfrm>
          <a:prstGeom prst="rect">
            <a:avLst/>
          </a:prstGeom>
        </p:spPr>
      </p:pic>
      <p:pic>
        <p:nvPicPr>
          <p:cNvPr id="16" name="Picture 15">
            <a:extLst>
              <a:ext uri="{FF2B5EF4-FFF2-40B4-BE49-F238E27FC236}">
                <a16:creationId xmlns:a16="http://schemas.microsoft.com/office/drawing/2014/main" id="{3E638079-00D4-4A18-8466-531636BD8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669" y="932494"/>
            <a:ext cx="1813607" cy="2685975"/>
          </a:xfrm>
          <a:prstGeom prst="rect">
            <a:avLst/>
          </a:prstGeom>
        </p:spPr>
      </p:pic>
      <p:pic>
        <p:nvPicPr>
          <p:cNvPr id="18" name="Picture 17">
            <a:extLst>
              <a:ext uri="{FF2B5EF4-FFF2-40B4-BE49-F238E27FC236}">
                <a16:creationId xmlns:a16="http://schemas.microsoft.com/office/drawing/2014/main" id="{85DE95F0-E3DA-4DA6-B0CC-603608F62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180" y="440625"/>
            <a:ext cx="1743385" cy="2581975"/>
          </a:xfrm>
          <a:prstGeom prst="rect">
            <a:avLst/>
          </a:prstGeom>
        </p:spPr>
      </p:pic>
      <p:pic>
        <p:nvPicPr>
          <p:cNvPr id="20" name="Picture 19">
            <a:extLst>
              <a:ext uri="{FF2B5EF4-FFF2-40B4-BE49-F238E27FC236}">
                <a16:creationId xmlns:a16="http://schemas.microsoft.com/office/drawing/2014/main" id="{D79C4ECF-2890-4BB2-B218-39D9E505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1102" y="1177005"/>
            <a:ext cx="1673163" cy="2477975"/>
          </a:xfrm>
          <a:prstGeom prst="rect">
            <a:avLst/>
          </a:prstGeom>
        </p:spPr>
      </p:pic>
      <p:pic>
        <p:nvPicPr>
          <p:cNvPr id="22" name="Picture 21">
            <a:extLst>
              <a:ext uri="{FF2B5EF4-FFF2-40B4-BE49-F238E27FC236}">
                <a16:creationId xmlns:a16="http://schemas.microsoft.com/office/drawing/2014/main" id="{2DAAB1EA-461B-4280-B15D-43CCACF0F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761" y="3093933"/>
            <a:ext cx="1974025" cy="2961037"/>
          </a:xfrm>
          <a:prstGeom prst="rect">
            <a:avLst/>
          </a:prstGeom>
        </p:spPr>
      </p:pic>
      <p:pic>
        <p:nvPicPr>
          <p:cNvPr id="14" name="Picture 13">
            <a:extLst>
              <a:ext uri="{FF2B5EF4-FFF2-40B4-BE49-F238E27FC236}">
                <a16:creationId xmlns:a16="http://schemas.microsoft.com/office/drawing/2014/main" id="{5AC3ECFC-12E3-4A3C-8E4C-616823836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2178" y="2898575"/>
            <a:ext cx="1908774" cy="2685975"/>
          </a:xfrm>
          <a:prstGeom prst="rect">
            <a:avLst/>
          </a:prstGeom>
        </p:spPr>
      </p:pic>
    </p:spTree>
    <p:extLst>
      <p:ext uri="{BB962C8B-B14F-4D97-AF65-F5344CB8AC3E}">
        <p14:creationId xmlns:p14="http://schemas.microsoft.com/office/powerpoint/2010/main" val="208546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677696"/>
            <a:ext cx="10058400" cy="4303680"/>
          </a:xfrm>
        </p:spPr>
        <p:txBody>
          <a:bodyPr anchor="ctr">
            <a:noAutofit/>
          </a:bodyPr>
          <a:lstStyle/>
          <a:p>
            <a:pPr lvl="0"/>
            <a:r>
              <a:rPr lang="en-US" sz="2800" b="1" u="sng" dirty="0" err="1"/>
              <a:t>Landasan</a:t>
            </a:r>
            <a:br>
              <a:rPr lang="en-US" sz="2800" i="1" dirty="0">
                <a:solidFill>
                  <a:srgbClr val="FFFFFF"/>
                </a:solidFill>
              </a:rPr>
            </a:br>
            <a:br>
              <a:rPr lang="en-US" sz="2800" i="1" dirty="0">
                <a:solidFill>
                  <a:srgbClr val="FFFFFF"/>
                </a:solidFill>
              </a:rPr>
            </a:br>
            <a:r>
              <a:rPr lang="en-US" sz="2000" i="1" cap="none" dirty="0" err="1">
                <a:solidFill>
                  <a:srgbClr val="FFFFFF"/>
                </a:solidFill>
              </a:rPr>
              <a:t>S</a:t>
            </a:r>
            <a:r>
              <a:rPr lang="en-US" sz="2000" cap="none" dirty="0" err="1">
                <a:solidFill>
                  <a:srgbClr val="FFFFFF"/>
                </a:solidFill>
              </a:rPr>
              <a:t>ering</a:t>
            </a:r>
            <a:r>
              <a:rPr lang="en-US" sz="2000" cap="none" dirty="0">
                <a:solidFill>
                  <a:srgbClr val="FFFFFF"/>
                </a:solidFill>
              </a:rPr>
              <a:t> </a:t>
            </a:r>
            <a:r>
              <a:rPr lang="en-US" sz="2000" cap="none" dirty="0" err="1">
                <a:solidFill>
                  <a:srgbClr val="FFFFFF"/>
                </a:solidFill>
              </a:rPr>
              <a:t>dialami</a:t>
            </a:r>
            <a:r>
              <a:rPr lang="en-US" sz="2000" cap="none" dirty="0">
                <a:solidFill>
                  <a:srgbClr val="FFFFFF"/>
                </a:solidFill>
              </a:rPr>
              <a:t> </a:t>
            </a:r>
            <a:r>
              <a:rPr lang="en-US" sz="2000" cap="none" dirty="0" err="1">
                <a:solidFill>
                  <a:srgbClr val="FFFFFF"/>
                </a:solidFill>
              </a:rPr>
              <a:t>dalam</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kondisi</a:t>
            </a:r>
            <a:r>
              <a:rPr lang="en-US" sz="2000" cap="none" dirty="0">
                <a:solidFill>
                  <a:srgbClr val="FFFFFF"/>
                </a:solidFill>
              </a:rPr>
              <a:t> </a:t>
            </a:r>
            <a:r>
              <a:rPr lang="en-US" sz="2000" cap="none" dirty="0" err="1">
                <a:solidFill>
                  <a:srgbClr val="FFFFFF"/>
                </a:solidFill>
              </a:rPr>
              <a:t>dimana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sedang</a:t>
            </a:r>
            <a:r>
              <a:rPr lang="en-US" sz="2000" cap="none" dirty="0">
                <a:solidFill>
                  <a:srgbClr val="FFFFFF"/>
                </a:solidFill>
              </a:rPr>
              <a:t> </a:t>
            </a:r>
            <a:r>
              <a:rPr lang="en-US" sz="2000" cap="none" dirty="0" err="1">
                <a:solidFill>
                  <a:srgbClr val="FFFFFF"/>
                </a:solidFill>
              </a:rPr>
              <a:t>berkunjung</a:t>
            </a:r>
            <a:r>
              <a:rPr lang="en-US" sz="2000" cap="none" dirty="0">
                <a:solidFill>
                  <a:srgbClr val="FFFFFF"/>
                </a:solidFill>
              </a:rPr>
              <a:t> </a:t>
            </a:r>
            <a:r>
              <a:rPr lang="en-US" sz="2000" cap="none" dirty="0" err="1">
                <a:solidFill>
                  <a:srgbClr val="FFFFFF"/>
                </a:solidFill>
              </a:rPr>
              <a:t>ke</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tempat</a:t>
            </a:r>
            <a:r>
              <a:rPr lang="en-US" sz="2000" cap="none" dirty="0">
                <a:solidFill>
                  <a:srgbClr val="FFFFFF"/>
                </a:solidFill>
              </a:rPr>
              <a:t> dan </a:t>
            </a:r>
            <a:r>
              <a:rPr lang="en-US" sz="2000" cap="none" dirty="0" err="1">
                <a:solidFill>
                  <a:srgbClr val="FFFFFF"/>
                </a:solidFill>
              </a:rPr>
              <a:t>tidak</a:t>
            </a:r>
            <a:r>
              <a:rPr lang="en-US" sz="2000" cap="none" dirty="0">
                <a:solidFill>
                  <a:srgbClr val="FFFFFF"/>
                </a:solidFill>
              </a:rPr>
              <a:t> </a:t>
            </a:r>
            <a:r>
              <a:rPr lang="en-US" sz="2000" cap="none" dirty="0" err="1">
                <a:solidFill>
                  <a:srgbClr val="FFFFFF"/>
                </a:solidFill>
              </a:rPr>
              <a:t>sengaja</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film yang </a:t>
            </a:r>
            <a:r>
              <a:rPr lang="en-US" sz="2000" cap="none" dirty="0" err="1">
                <a:solidFill>
                  <a:srgbClr val="FFFFFF"/>
                </a:solidFill>
              </a:rPr>
              <a:t>cukup</a:t>
            </a:r>
            <a:r>
              <a:rPr lang="en-US" sz="2000" cap="none" dirty="0">
                <a:solidFill>
                  <a:srgbClr val="FFFFFF"/>
                </a:solidFill>
              </a:rPr>
              <a:t> </a:t>
            </a:r>
            <a:r>
              <a:rPr lang="en-US" sz="2000" cap="none" dirty="0" err="1">
                <a:solidFill>
                  <a:srgbClr val="FFFFFF"/>
                </a:solidFill>
              </a:rPr>
              <a:t>menarik</a:t>
            </a:r>
            <a:r>
              <a:rPr lang="en-US" sz="2000" cap="none" dirty="0">
                <a:solidFill>
                  <a:srgbClr val="FFFFFF"/>
                </a:solidFill>
              </a:rPr>
              <a:t>, </a:t>
            </a:r>
            <a:r>
              <a:rPr lang="en-US" sz="2000" cap="none" dirty="0" err="1">
                <a:solidFill>
                  <a:srgbClr val="FFFFFF"/>
                </a:solidFill>
              </a:rPr>
              <a:t>namun</a:t>
            </a:r>
            <a:r>
              <a:rPr lang="en-US" sz="2000" cap="none" dirty="0">
                <a:solidFill>
                  <a:srgbClr val="FFFFFF"/>
                </a:solidFill>
              </a:rPr>
              <a:t> </a:t>
            </a:r>
            <a:r>
              <a:rPr lang="en-US" sz="2000" cap="none" dirty="0" err="1">
                <a:solidFill>
                  <a:srgbClr val="FFFFFF"/>
                </a:solidFill>
              </a:rPr>
              <a:t>saat</a:t>
            </a:r>
            <a:r>
              <a:rPr lang="en-US" sz="2000" cap="none" dirty="0">
                <a:solidFill>
                  <a:srgbClr val="FFFFFF"/>
                </a:solidFill>
              </a:rPr>
              <a:t> </a:t>
            </a:r>
            <a:r>
              <a:rPr lang="en-US" sz="2000" cap="none" dirty="0" err="1">
                <a:solidFill>
                  <a:srgbClr val="FFFFFF"/>
                </a:solidFill>
              </a:rPr>
              <a:t>itu</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sedang</a:t>
            </a:r>
            <a:r>
              <a:rPr lang="en-US" sz="2000" cap="none" dirty="0">
                <a:solidFill>
                  <a:srgbClr val="FFFFFF"/>
                </a:solidFill>
              </a:rPr>
              <a:t> </a:t>
            </a:r>
            <a:r>
              <a:rPr lang="en-US" sz="2000" cap="none" dirty="0" err="1">
                <a:solidFill>
                  <a:srgbClr val="FFFFFF"/>
                </a:solidFill>
              </a:rPr>
              <a:t>tidak</a:t>
            </a:r>
            <a:r>
              <a:rPr lang="en-US" sz="2000" cap="none" dirty="0">
                <a:solidFill>
                  <a:srgbClr val="FFFFFF"/>
                </a:solidFill>
              </a:rPr>
              <a:t> </a:t>
            </a:r>
            <a:r>
              <a:rPr lang="en-US" sz="2000" cap="none" dirty="0" err="1">
                <a:solidFill>
                  <a:srgbClr val="FFFFFF"/>
                </a:solidFill>
              </a:rPr>
              <a:t>mempunyai</a:t>
            </a:r>
            <a:r>
              <a:rPr lang="en-US" sz="2000" cap="none" dirty="0">
                <a:solidFill>
                  <a:srgbClr val="FFFFFF"/>
                </a:solidFill>
              </a:rPr>
              <a:t> </a:t>
            </a:r>
            <a:r>
              <a:rPr lang="en-US" sz="2000" cap="none" dirty="0" err="1">
                <a:solidFill>
                  <a:srgbClr val="FFFFFF"/>
                </a:solidFill>
              </a:rPr>
              <a:t>waktu</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tetap</a:t>
            </a:r>
            <a:r>
              <a:rPr lang="en-US" sz="2000" cap="none" dirty="0">
                <a:solidFill>
                  <a:srgbClr val="FFFFFF"/>
                </a:solidFill>
              </a:rPr>
              <a:t> </a:t>
            </a:r>
            <a:r>
              <a:rPr lang="en-US" sz="2000" cap="none" dirty="0" err="1">
                <a:solidFill>
                  <a:srgbClr val="FFFFFF"/>
                </a:solidFill>
              </a:rPr>
              <a:t>melanjutkan</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a:t>
            </a:r>
            <a:r>
              <a:rPr lang="en-US" sz="2000" cap="none" dirty="0" err="1">
                <a:solidFill>
                  <a:srgbClr val="FFFFFF"/>
                </a:solidFill>
              </a:rPr>
              <a:t>utuh</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dan </a:t>
            </a:r>
            <a:r>
              <a:rPr lang="en-US" sz="2000" cap="none" dirty="0" err="1">
                <a:solidFill>
                  <a:srgbClr val="FFFFFF"/>
                </a:solidFill>
              </a:rPr>
              <a:t>berencana</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kelanjutannya</a:t>
            </a:r>
            <a:r>
              <a:rPr lang="en-US" sz="2000" cap="none" dirty="0">
                <a:solidFill>
                  <a:srgbClr val="FFFFFF"/>
                </a:solidFill>
              </a:rPr>
              <a:t> pada </a:t>
            </a:r>
            <a:r>
              <a:rPr lang="en-US" sz="2000" cap="none" dirty="0" err="1">
                <a:solidFill>
                  <a:srgbClr val="FFFFFF"/>
                </a:solidFill>
              </a:rPr>
              <a:t>saat</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memiliki</a:t>
            </a:r>
            <a:r>
              <a:rPr lang="en-US" sz="2000" cap="none" dirty="0">
                <a:solidFill>
                  <a:srgbClr val="FFFFFF"/>
                </a:solidFill>
              </a:rPr>
              <a:t> </a:t>
            </a:r>
            <a:r>
              <a:rPr lang="en-US" sz="2000" cap="none" dirty="0" err="1">
                <a:solidFill>
                  <a:srgbClr val="FFFFFF"/>
                </a:solidFill>
              </a:rPr>
              <a:t>cukup</a:t>
            </a:r>
            <a:r>
              <a:rPr lang="en-US" sz="2000" cap="none" dirty="0">
                <a:solidFill>
                  <a:srgbClr val="FFFFFF"/>
                </a:solidFill>
              </a:rPr>
              <a:t> </a:t>
            </a:r>
            <a:r>
              <a:rPr lang="en-US" sz="2000" cap="none" dirty="0" err="1">
                <a:solidFill>
                  <a:srgbClr val="FFFFFF"/>
                </a:solidFill>
              </a:rPr>
              <a:t>waktu</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dan </a:t>
            </a:r>
            <a:r>
              <a:rPr lang="en-US" sz="2000" cap="none" dirty="0" err="1">
                <a:solidFill>
                  <a:srgbClr val="FFFFFF"/>
                </a:solidFill>
              </a:rPr>
              <a:t>melanjutkan</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Terkadang</a:t>
            </a:r>
            <a:r>
              <a:rPr lang="en-US" sz="2000" cap="none" dirty="0">
                <a:solidFill>
                  <a:srgbClr val="FFFFFF"/>
                </a:solidFill>
              </a:rPr>
              <a:t> </a:t>
            </a:r>
            <a:r>
              <a:rPr lang="en-US" sz="2000" cap="none" dirty="0" err="1">
                <a:solidFill>
                  <a:srgbClr val="FFFFFF"/>
                </a:solidFill>
              </a:rPr>
              <a:t>jika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hanya</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sering</a:t>
            </a:r>
            <a:r>
              <a:rPr lang="en-US" sz="2000" cap="none" dirty="0">
                <a:solidFill>
                  <a:srgbClr val="FFFFFF"/>
                </a:solidFill>
              </a:rPr>
              <a:t> kali </a:t>
            </a:r>
            <a:r>
              <a:rPr lang="en-US" sz="2000" cap="none" dirty="0" err="1">
                <a:solidFill>
                  <a:srgbClr val="FFFFFF"/>
                </a:solidFill>
              </a:rPr>
              <a:t>kita</a:t>
            </a:r>
            <a:r>
              <a:rPr lang="en-US" sz="2000" cap="none" dirty="0">
                <a:solidFill>
                  <a:srgbClr val="FFFFFF"/>
                </a:solidFill>
              </a:rPr>
              <a:t> juga </a:t>
            </a:r>
            <a:r>
              <a:rPr lang="en-US" sz="2000" cap="none" dirty="0" err="1">
                <a:solidFill>
                  <a:srgbClr val="FFFFFF"/>
                </a:solidFill>
              </a:rPr>
              <a:t>melupakan</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Dengan</a:t>
            </a:r>
            <a:r>
              <a:rPr lang="en-US" sz="2000" cap="none" dirty="0">
                <a:solidFill>
                  <a:srgbClr val="FFFFFF"/>
                </a:solidFill>
              </a:rPr>
              <a:t> </a:t>
            </a:r>
            <a:r>
              <a:rPr lang="en-US" sz="2000" cap="none" dirty="0" err="1">
                <a:solidFill>
                  <a:srgbClr val="FFFFFF"/>
                </a:solidFill>
              </a:rPr>
              <a:t>alasan</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maka</a:t>
            </a:r>
            <a:r>
              <a:rPr lang="en-US" sz="2000" cap="none" dirty="0">
                <a:solidFill>
                  <a:srgbClr val="FFFFFF"/>
                </a:solidFill>
              </a:rPr>
              <a:t> </a:t>
            </a:r>
            <a:r>
              <a:rPr lang="en-US" sz="2000" cap="none" dirty="0" err="1">
                <a:solidFill>
                  <a:srgbClr val="FFFFFF"/>
                </a:solidFill>
              </a:rPr>
              <a:t>muncul</a:t>
            </a:r>
            <a:r>
              <a:rPr lang="en-US" sz="2000" cap="none" dirty="0">
                <a:solidFill>
                  <a:srgbClr val="FFFFFF"/>
                </a:solidFill>
              </a:rPr>
              <a:t> </a:t>
            </a:r>
            <a:r>
              <a:rPr lang="en-US" sz="2000" cap="none" dirty="0" err="1">
                <a:solidFill>
                  <a:srgbClr val="FFFFFF"/>
                </a:solidFill>
              </a:rPr>
              <a:t>sebuah</a:t>
            </a:r>
            <a:r>
              <a:rPr lang="en-US" sz="2000" cap="none" dirty="0">
                <a:solidFill>
                  <a:srgbClr val="FFFFFF"/>
                </a:solidFill>
              </a:rPr>
              <a:t> ide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mengatasi</a:t>
            </a:r>
            <a:r>
              <a:rPr lang="en-US" sz="2000" cap="none" dirty="0">
                <a:solidFill>
                  <a:srgbClr val="FFFFFF"/>
                </a:solidFill>
              </a:rPr>
              <a:t> </a:t>
            </a:r>
            <a:r>
              <a:rPr lang="en-US" sz="2000" cap="none" dirty="0" err="1">
                <a:solidFill>
                  <a:srgbClr val="FFFFFF"/>
                </a:solidFill>
              </a:rPr>
              <a:t>hal</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yaitu</a:t>
            </a:r>
            <a:r>
              <a:rPr lang="en-US" sz="2000" cap="none" dirty="0">
                <a:solidFill>
                  <a:srgbClr val="FFFFFF"/>
                </a:solidFill>
              </a:rPr>
              <a:t> </a:t>
            </a:r>
            <a:r>
              <a:rPr lang="en-US" sz="2000" cap="none" dirty="0" err="1">
                <a:solidFill>
                  <a:srgbClr val="FFFFFF"/>
                </a:solidFill>
              </a:rPr>
              <a:t>membuat</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aplikasi</a:t>
            </a:r>
            <a:r>
              <a:rPr lang="en-US" sz="2000" cap="none" dirty="0">
                <a:solidFill>
                  <a:srgbClr val="FFFFFF"/>
                </a:solidFill>
              </a:rPr>
              <a:t> yang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digunakan</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mencari</a:t>
            </a:r>
            <a:r>
              <a:rPr lang="en-US" sz="2000" cap="none" dirty="0">
                <a:solidFill>
                  <a:srgbClr val="FFFFFF"/>
                </a:solidFill>
              </a:rPr>
              <a:t> dan </a:t>
            </a:r>
            <a:r>
              <a:rPr lang="en-US" sz="2000" cap="none" dirty="0" err="1">
                <a:solidFill>
                  <a:srgbClr val="FFFFFF"/>
                </a:solidFill>
              </a:rPr>
              <a:t>menyimpan</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kumpulan</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a:t>
            </a:r>
            <a:r>
              <a:rPr lang="en-US" sz="2000" cap="none" dirty="0" err="1">
                <a:solidFill>
                  <a:srgbClr val="FFFFFF"/>
                </a:solidFill>
              </a:rPr>
              <a:t>judul-judul</a:t>
            </a:r>
            <a:r>
              <a:rPr lang="en-US" sz="2000" cap="none" dirty="0">
                <a:solidFill>
                  <a:srgbClr val="FFFFFF"/>
                </a:solidFill>
              </a:rPr>
              <a:t> film yang </a:t>
            </a:r>
            <a:r>
              <a:rPr lang="en-US" sz="2000" cap="none" dirty="0" err="1">
                <a:solidFill>
                  <a:srgbClr val="FFFFFF"/>
                </a:solidFill>
              </a:rPr>
              <a:t>akan</a:t>
            </a:r>
            <a:r>
              <a:rPr lang="en-US" sz="2000" cap="none" dirty="0">
                <a:solidFill>
                  <a:srgbClr val="FFFFFF"/>
                </a:solidFill>
              </a:rPr>
              <a:t> </a:t>
            </a:r>
            <a:r>
              <a:rPr lang="en-US" sz="2000" cap="none" dirty="0" err="1">
                <a:solidFill>
                  <a:srgbClr val="FFFFFF"/>
                </a:solidFill>
              </a:rPr>
              <a:t>bisa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buka</a:t>
            </a:r>
            <a:r>
              <a:rPr lang="en-US" sz="2000" cap="none" dirty="0">
                <a:solidFill>
                  <a:srgbClr val="FFFFFF"/>
                </a:solidFill>
              </a:rPr>
              <a:t> </a:t>
            </a:r>
            <a:r>
              <a:rPr lang="en-US" sz="2000" cap="none" dirty="0" err="1">
                <a:solidFill>
                  <a:srgbClr val="FFFFFF"/>
                </a:solidFill>
              </a:rPr>
              <a:t>kembali</a:t>
            </a:r>
            <a:r>
              <a:rPr lang="en-US" sz="2000" cap="none" dirty="0">
                <a:solidFill>
                  <a:srgbClr val="FFFFFF"/>
                </a:solidFill>
              </a:rPr>
              <a:t> </a:t>
            </a:r>
            <a:r>
              <a:rPr lang="en-US" sz="2000" cap="none" dirty="0" err="1">
                <a:solidFill>
                  <a:srgbClr val="FFFFFF"/>
                </a:solidFill>
              </a:rPr>
              <a:t>sehingga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tetap</a:t>
            </a:r>
            <a:r>
              <a:rPr lang="en-US" sz="2000" cap="none" dirty="0">
                <a:solidFill>
                  <a:srgbClr val="FFFFFF"/>
                </a:solidFill>
              </a:rPr>
              <a:t>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Diharapkan</a:t>
            </a:r>
            <a:r>
              <a:rPr lang="en-US" sz="2000" cap="none" dirty="0">
                <a:solidFill>
                  <a:srgbClr val="FFFFFF"/>
                </a:solidFill>
              </a:rPr>
              <a:t> </a:t>
            </a:r>
            <a:r>
              <a:rPr lang="en-US" sz="2000" cap="none" dirty="0" err="1">
                <a:solidFill>
                  <a:srgbClr val="FFFFFF"/>
                </a:solidFill>
              </a:rPr>
              <a:t>aplikasi</a:t>
            </a:r>
            <a:r>
              <a:rPr lang="en-US" sz="2000" cap="none" dirty="0">
                <a:solidFill>
                  <a:srgbClr val="FFFFFF"/>
                </a:solidFill>
              </a:rPr>
              <a:t> </a:t>
            </a:r>
            <a:r>
              <a:rPr lang="en-US" sz="2000" cap="none" dirty="0" err="1">
                <a:solidFill>
                  <a:srgbClr val="FFFFFF"/>
                </a:solidFill>
              </a:rPr>
              <a:t>ini</a:t>
            </a:r>
            <a:r>
              <a:rPr lang="en-US" sz="2000" cap="none" dirty="0">
                <a:solidFill>
                  <a:srgbClr val="FFFFFF"/>
                </a:solidFill>
              </a:rPr>
              <a:t>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membantu</a:t>
            </a:r>
            <a:r>
              <a:rPr lang="en-US" sz="2000" cap="none" dirty="0">
                <a:solidFill>
                  <a:srgbClr val="FFFFFF"/>
                </a:solidFill>
              </a:rPr>
              <a:t> </a:t>
            </a:r>
            <a:r>
              <a:rPr lang="en-US" sz="2000" cap="none" dirty="0" err="1">
                <a:solidFill>
                  <a:srgbClr val="FFFFFF"/>
                </a:solidFill>
              </a:rPr>
              <a:t>pengguna</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yang </a:t>
            </a:r>
            <a:r>
              <a:rPr lang="en-US" sz="2000" cap="none" dirty="0" err="1">
                <a:solidFill>
                  <a:srgbClr val="FFFFFF"/>
                </a:solidFill>
              </a:rPr>
              <a:t>ingin</a:t>
            </a:r>
            <a:r>
              <a:rPr lang="en-US" sz="2000" cap="none" dirty="0">
                <a:solidFill>
                  <a:srgbClr val="FFFFFF"/>
                </a:solidFill>
              </a:rPr>
              <a:t> </a:t>
            </a:r>
            <a:r>
              <a:rPr lang="en-US" sz="2000" cap="none" dirty="0" err="1">
                <a:solidFill>
                  <a:srgbClr val="FFFFFF"/>
                </a:solidFill>
              </a:rPr>
              <a:t>mereka</a:t>
            </a:r>
            <a:r>
              <a:rPr lang="en-US" sz="2000" cap="none" dirty="0">
                <a:solidFill>
                  <a:srgbClr val="FFFFFF"/>
                </a:solidFill>
              </a:rPr>
              <a:t> </a:t>
            </a:r>
            <a:r>
              <a:rPr lang="en-US" sz="2000" cap="none" dirty="0" err="1">
                <a:solidFill>
                  <a:srgbClr val="FFFFFF"/>
                </a:solidFill>
              </a:rPr>
              <a:t>nikmati</a:t>
            </a:r>
            <a:r>
              <a:rPr lang="en-US" sz="2000" cap="none" dirty="0">
                <a:solidFill>
                  <a:srgbClr val="FFFFFF"/>
                </a:solidFill>
              </a:rPr>
              <a:t> </a:t>
            </a:r>
            <a:r>
              <a:rPr lang="en-US" sz="2000" cap="none" dirty="0" err="1">
                <a:solidFill>
                  <a:srgbClr val="FFFFFF"/>
                </a:solidFill>
              </a:rPr>
              <a:t>diwaktu</a:t>
            </a:r>
            <a:r>
              <a:rPr lang="en-US" sz="2000" cap="none" dirty="0">
                <a:solidFill>
                  <a:srgbClr val="FFFFFF"/>
                </a:solidFill>
              </a:rPr>
              <a:t> yang </a:t>
            </a:r>
            <a:r>
              <a:rPr lang="en-US" sz="2000" cap="none" dirty="0" err="1">
                <a:solidFill>
                  <a:srgbClr val="FFFFFF"/>
                </a:solidFill>
              </a:rPr>
              <a:t>tepat</a:t>
            </a:r>
            <a:r>
              <a:rPr lang="en-US" sz="2000" cap="none" dirty="0">
                <a:solidFill>
                  <a:srgbClr val="FFFFFF"/>
                </a:solidFill>
              </a:rPr>
              <a:t> </a:t>
            </a:r>
            <a:r>
              <a:rPr lang="en-US" sz="2000" cap="none" dirty="0" err="1">
                <a:solidFill>
                  <a:srgbClr val="FFFFFF"/>
                </a:solidFill>
              </a:rPr>
              <a:t>bagi</a:t>
            </a:r>
            <a:r>
              <a:rPr lang="en-US" sz="2000" cap="none" dirty="0">
                <a:solidFill>
                  <a:srgbClr val="FFFFFF"/>
                </a:solidFill>
              </a:rPr>
              <a:t> </a:t>
            </a:r>
            <a:r>
              <a:rPr lang="en-US" sz="2000" cap="none" dirty="0" err="1">
                <a:solidFill>
                  <a:srgbClr val="FFFFFF"/>
                </a:solidFill>
              </a:rPr>
              <a:t>mereka</a:t>
            </a:r>
            <a:r>
              <a:rPr lang="en-US" sz="2000" cap="none" dirty="0">
                <a:solidFill>
                  <a:srgbClr val="FFFFFF"/>
                </a:solidFill>
              </a:rPr>
              <a:t>.</a:t>
            </a:r>
            <a:endParaRPr lang="en-US" sz="20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Landasan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93720"/>
            <a:ext cx="10058400" cy="3892168"/>
          </a:xfrm>
        </p:spPr>
        <p:txBody>
          <a:bodyPr anchor="ctr">
            <a:normAutofit/>
          </a:bodyPr>
          <a:lstStyle/>
          <a:p>
            <a:pPr lvl="0"/>
            <a:r>
              <a:rPr lang="en-US" sz="2800" b="1" u="sng" dirty="0" err="1">
                <a:solidFill>
                  <a:srgbClr val="FFFFFF"/>
                </a:solidFill>
              </a:rPr>
              <a:t>Lingkup</a:t>
            </a:r>
            <a:r>
              <a:rPr lang="en-US" sz="2800" b="1" u="sng" dirty="0">
                <a:solidFill>
                  <a:srgbClr val="FFFFFF"/>
                </a:solidFill>
              </a:rPr>
              <a:t> </a:t>
            </a:r>
            <a:r>
              <a:rPr lang="en-US" sz="2800" b="1" u="sng" dirty="0" err="1">
                <a:solidFill>
                  <a:srgbClr val="FFFFFF"/>
                </a:solidFill>
              </a:rPr>
              <a:t>Fungsi</a:t>
            </a:r>
            <a:r>
              <a:rPr lang="en-US" sz="2800" b="1" u="sng" dirty="0">
                <a:solidFill>
                  <a:srgbClr val="FFFFFF"/>
                </a:solidFill>
              </a:rPr>
              <a:t> </a:t>
            </a:r>
            <a:r>
              <a:rPr lang="en-US" sz="2800" b="1" u="sng" dirty="0" err="1">
                <a:solidFill>
                  <a:srgbClr val="FFFFFF"/>
                </a:solidFill>
              </a:rPr>
              <a:t>Aplikasi</a:t>
            </a:r>
            <a:br>
              <a:rPr lang="en-US" sz="4800" i="1" dirty="0">
                <a:solidFill>
                  <a:srgbClr val="FFFFFF"/>
                </a:solidFill>
              </a:rPr>
            </a:br>
            <a:br>
              <a:rPr lang="en-US" sz="4800" i="1" dirty="0">
                <a:solidFill>
                  <a:srgbClr val="FFFFFF"/>
                </a:solidFill>
              </a:rPr>
            </a:br>
            <a:r>
              <a:rPr lang="en-US" sz="2200" cap="none" dirty="0">
                <a:solidFill>
                  <a:srgbClr val="FFFFFF"/>
                </a:solidFill>
              </a:rPr>
              <a:t>- </a:t>
            </a:r>
            <a:r>
              <a:rPr lang="en-US" sz="2200" cap="none" dirty="0" err="1">
                <a:solidFill>
                  <a:srgbClr val="FFFFFF"/>
                </a:solidFill>
              </a:rPr>
              <a:t>mencari</a:t>
            </a:r>
            <a:r>
              <a:rPr lang="en-US" sz="2200" cap="none" dirty="0">
                <a:solidFill>
                  <a:srgbClr val="FFFFFF"/>
                </a:solidFill>
              </a:rPr>
              <a:t> film </a:t>
            </a:r>
            <a:r>
              <a:rPr lang="en-US" sz="2200" cap="none" dirty="0" err="1">
                <a:solidFill>
                  <a:srgbClr val="FFFFFF"/>
                </a:solidFill>
              </a:rPr>
              <a:t>berdasarkan</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film</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menampilkan</a:t>
            </a:r>
            <a:r>
              <a:rPr lang="en-US" sz="2200" cap="none" dirty="0">
                <a:solidFill>
                  <a:srgbClr val="FFFFFF"/>
                </a:solidFill>
              </a:rPr>
              <a:t> </a:t>
            </a:r>
            <a:r>
              <a:rPr lang="en-US" sz="2200" cap="none" dirty="0" err="1">
                <a:solidFill>
                  <a:srgbClr val="FFFFFF"/>
                </a:solidFill>
              </a:rPr>
              <a:t>sinopsis</a:t>
            </a:r>
            <a:r>
              <a:rPr lang="en-US" sz="2200" cap="none" dirty="0">
                <a:solidFill>
                  <a:srgbClr val="FFFFFF"/>
                </a:solidFill>
              </a:rPr>
              <a:t> film dan </a:t>
            </a:r>
            <a:r>
              <a:rPr lang="en-US" sz="2200" cap="none" dirty="0" err="1">
                <a:solidFill>
                  <a:srgbClr val="FFFFFF"/>
                </a:solidFill>
              </a:rPr>
              <a:t>aktor</a:t>
            </a:r>
            <a:r>
              <a:rPr lang="en-US" sz="2200" cap="none" dirty="0">
                <a:solidFill>
                  <a:srgbClr val="FFFFFF"/>
                </a:solidFill>
              </a:rPr>
              <a:t>/</a:t>
            </a:r>
            <a:r>
              <a:rPr lang="en-US" sz="2200" cap="none" dirty="0" err="1">
                <a:solidFill>
                  <a:srgbClr val="FFFFFF"/>
                </a:solidFill>
              </a:rPr>
              <a:t>aktris</a:t>
            </a:r>
            <a:r>
              <a:rPr lang="en-US" sz="2200" cap="none" dirty="0">
                <a:solidFill>
                  <a:srgbClr val="FFFFFF"/>
                </a:solidFill>
              </a:rPr>
              <a:t> </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pemain</a:t>
            </a:r>
            <a:r>
              <a:rPr lang="en-US" sz="2200" cap="none" dirty="0">
                <a:solidFill>
                  <a:srgbClr val="FFFFFF"/>
                </a:solidFill>
              </a:rPr>
              <a:t> di film </a:t>
            </a:r>
            <a:r>
              <a:rPr lang="en-US" sz="2200" cap="none" dirty="0" err="1">
                <a:solidFill>
                  <a:srgbClr val="FFFFFF"/>
                </a:solidFill>
              </a:rPr>
              <a:t>tersebut</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Menyimpan</a:t>
            </a:r>
            <a:r>
              <a:rPr lang="en-US" sz="2200" cap="none" dirty="0">
                <a:solidFill>
                  <a:srgbClr val="FFFFFF"/>
                </a:solidFill>
              </a:rPr>
              <a:t> list film-film (</a:t>
            </a:r>
            <a:r>
              <a:rPr lang="en-US" sz="2200" cap="none" dirty="0" err="1">
                <a:solidFill>
                  <a:srgbClr val="FFFFFF"/>
                </a:solidFill>
              </a:rPr>
              <a:t>wishlist</a:t>
            </a:r>
            <a:r>
              <a:rPr lang="en-US" sz="2200" cap="none" dirty="0">
                <a:solidFill>
                  <a:srgbClr val="FFFFFF"/>
                </a:solidFill>
              </a:rPr>
              <a:t>) yang </a:t>
            </a:r>
            <a:r>
              <a:rPr lang="en-US" sz="2200" cap="none" dirty="0" err="1">
                <a:solidFill>
                  <a:srgbClr val="FFFFFF"/>
                </a:solidFill>
              </a:rPr>
              <a:t>ingin</a:t>
            </a:r>
            <a:r>
              <a:rPr lang="en-US" sz="2200" cap="none" dirty="0">
                <a:solidFill>
                  <a:srgbClr val="FFFFFF"/>
                </a:solidFill>
              </a:rPr>
              <a:t> </a:t>
            </a:r>
            <a:r>
              <a:rPr lang="en-US" sz="2200" cap="none" dirty="0" err="1">
                <a:solidFill>
                  <a:srgbClr val="FFFFFF"/>
                </a:solidFill>
              </a:rPr>
              <a:t>ditonton</a:t>
            </a:r>
            <a:r>
              <a:rPr lang="en-US" sz="2200" cap="none" dirty="0">
                <a:solidFill>
                  <a:srgbClr val="FFFFFF"/>
                </a:solidFill>
              </a:rPr>
              <a:t> </a:t>
            </a:r>
            <a:r>
              <a:rPr lang="en-US" sz="2200" cap="none" dirty="0" err="1">
                <a:solidFill>
                  <a:srgbClr val="FFFFFF"/>
                </a:solidFill>
              </a:rPr>
              <a:t>diwaktu</a:t>
            </a:r>
            <a:r>
              <a:rPr lang="en-US" sz="2200" cap="none" dirty="0">
                <a:solidFill>
                  <a:srgbClr val="FFFFFF"/>
                </a:solidFill>
              </a:rPr>
              <a:t> lain</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Menampilkan</a:t>
            </a:r>
            <a:r>
              <a:rPr lang="en-US" sz="2200" cap="none" dirty="0">
                <a:solidFill>
                  <a:srgbClr val="FFFFFF"/>
                </a:solidFill>
              </a:rPr>
              <a:t> list film yang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disimpan</a:t>
            </a:r>
            <a:r>
              <a:rPr lang="en-US" sz="2200" cap="none" dirty="0">
                <a:solidFill>
                  <a:srgbClr val="FFFFFF"/>
                </a:solidFill>
              </a:rPr>
              <a:t> </a:t>
            </a:r>
            <a:r>
              <a:rPr lang="en-US" sz="2200" cap="none" dirty="0" err="1">
                <a:solidFill>
                  <a:srgbClr val="FFFFFF"/>
                </a:solidFill>
              </a:rPr>
              <a:t>sebagai</a:t>
            </a:r>
            <a:r>
              <a:rPr lang="en-US" sz="2200" cap="none" dirty="0">
                <a:solidFill>
                  <a:srgbClr val="FFFFFF"/>
                </a:solidFill>
              </a:rPr>
              <a:t> </a:t>
            </a:r>
            <a:r>
              <a:rPr lang="en-US" sz="2200" cap="none" dirty="0" err="1">
                <a:solidFill>
                  <a:srgbClr val="FFFFFF"/>
                </a:solidFill>
              </a:rPr>
              <a:t>wishlist</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mengunakan</a:t>
            </a:r>
            <a:r>
              <a:rPr lang="en-US" sz="2200" cap="none" dirty="0">
                <a:solidFill>
                  <a:srgbClr val="FFFFFF"/>
                </a:solidFill>
              </a:rPr>
              <a:t> open </a:t>
            </a:r>
            <a:r>
              <a:rPr lang="en-US" sz="2200" cap="none" dirty="0" err="1">
                <a:solidFill>
                  <a:srgbClr val="FFFFFF"/>
                </a:solidFill>
              </a:rPr>
              <a:t>api</a:t>
            </a:r>
            <a:r>
              <a:rPr lang="en-US" sz="2200" cap="none" dirty="0">
                <a:solidFill>
                  <a:srgbClr val="FFFFFF"/>
                </a:solidFill>
              </a:rPr>
              <a:t> IMDB Movie Database</a:t>
            </a:r>
            <a:br>
              <a:rPr lang="en-US" sz="2200" cap="none" dirty="0">
                <a:solidFill>
                  <a:srgbClr val="FFFFFF"/>
                </a:solidFill>
              </a:rPr>
            </a:br>
            <a:endParaRPr lang="en-US" sz="22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Lingkup</a:t>
            </a:r>
            <a:r>
              <a:rPr lang="en-US" sz="1400" dirty="0">
                <a:solidFill>
                  <a:srgbClr val="FFFFFF"/>
                </a:solidFill>
              </a:rPr>
              <a:t> </a:t>
            </a:r>
            <a:r>
              <a:rPr lang="en-US" sz="1400" dirty="0" err="1">
                <a:solidFill>
                  <a:srgbClr val="FFFFFF"/>
                </a:solidFill>
              </a:rPr>
              <a:t>Fungsi</a:t>
            </a:r>
            <a:r>
              <a:rPr lang="en-US" sz="1400" dirty="0">
                <a:solidFill>
                  <a:srgbClr val="FFFFFF"/>
                </a:solidFill>
              </a:rPr>
              <a:t> </a:t>
            </a:r>
            <a:r>
              <a:rPr lang="en-US" sz="1400" dirty="0" err="1">
                <a:solidFill>
                  <a:srgbClr val="FFFFFF"/>
                </a:solidFill>
              </a:rPr>
              <a:t>Aplikasi</a:t>
            </a:r>
            <a:endParaRPr lang="en-US" sz="1400" dirty="0">
              <a:solidFill>
                <a:srgbClr val="FFFFFF"/>
              </a:solidFill>
            </a:endParaRPr>
          </a:p>
        </p:txBody>
      </p:sp>
    </p:spTree>
    <p:extLst>
      <p:ext uri="{BB962C8B-B14F-4D97-AF65-F5344CB8AC3E}">
        <p14:creationId xmlns:p14="http://schemas.microsoft.com/office/powerpoint/2010/main" val="42573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574274"/>
            <a:ext cx="4699000" cy="3643280"/>
          </a:xfrm>
        </p:spPr>
        <p:txBody>
          <a:bodyPr anchor="ctr">
            <a:normAutofit/>
          </a:bodyPr>
          <a:lstStyle/>
          <a:p>
            <a:pPr lvl="0"/>
            <a:r>
              <a:rPr lang="en-US" sz="3200" b="1" u="sng" dirty="0">
                <a:solidFill>
                  <a:srgbClr val="FFFFFF"/>
                </a:solidFill>
              </a:rPr>
              <a:t>ERD</a:t>
            </a:r>
            <a:br>
              <a:rPr lang="en-US" sz="3200" b="1" u="sng" dirty="0">
                <a:solidFill>
                  <a:srgbClr val="FFFFFF"/>
                </a:solidFill>
              </a:rPr>
            </a:br>
            <a:br>
              <a:rPr lang="en-US" sz="3200" b="1" u="sng" dirty="0">
                <a:solidFill>
                  <a:srgbClr val="FFFFFF"/>
                </a:solidFill>
              </a:rPr>
            </a:br>
            <a:r>
              <a:rPr lang="en-US" sz="2000" cap="none" dirty="0" err="1">
                <a:solidFill>
                  <a:srgbClr val="FFFFFF"/>
                </a:solidFill>
              </a:rPr>
              <a:t>T</a:t>
            </a:r>
            <a:r>
              <a:rPr lang="en-US" sz="2000" cap="none" dirty="0" err="1"/>
              <a:t>erdapat</a:t>
            </a:r>
            <a:r>
              <a:rPr lang="en-US" sz="2000" cap="none" dirty="0"/>
              <a:t> 4 </a:t>
            </a:r>
            <a:r>
              <a:rPr lang="en-US" sz="2000" cap="none" dirty="0" err="1"/>
              <a:t>tabel</a:t>
            </a:r>
            <a:r>
              <a:rPr lang="en-US" sz="2000" cap="none" dirty="0"/>
              <a:t> </a:t>
            </a:r>
            <a:r>
              <a:rPr lang="en-US" sz="2000" cap="none" dirty="0" err="1"/>
              <a:t>dalam</a:t>
            </a:r>
            <a:r>
              <a:rPr lang="en-US" sz="2000" cap="none" dirty="0"/>
              <a:t> </a:t>
            </a:r>
            <a:r>
              <a:rPr lang="en-US" sz="2000" cap="none" dirty="0" err="1"/>
              <a:t>satu</a:t>
            </a:r>
            <a:r>
              <a:rPr lang="en-US" sz="2000" cap="none" dirty="0"/>
              <a:t> database, </a:t>
            </a:r>
            <a:r>
              <a:rPr lang="en-US" sz="2000" cap="none" dirty="0" err="1"/>
              <a:t>yaitu</a:t>
            </a:r>
            <a:r>
              <a:rPr lang="en-US" sz="2000" cap="none" dirty="0"/>
              <a:t> :</a:t>
            </a:r>
            <a:br>
              <a:rPr lang="en-US" sz="2000" cap="none" dirty="0"/>
            </a:br>
            <a:br>
              <a:rPr lang="en-US" sz="2000" cap="none" dirty="0"/>
            </a:br>
            <a:r>
              <a:rPr lang="en-US" sz="2000" cap="none" dirty="0"/>
              <a:t>1. </a:t>
            </a:r>
            <a:r>
              <a:rPr lang="en-US" sz="2000" cap="none" dirty="0" err="1"/>
              <a:t>tabel</a:t>
            </a:r>
            <a:r>
              <a:rPr lang="en-US" sz="2000" cap="none" dirty="0"/>
              <a:t> users</a:t>
            </a:r>
            <a:br>
              <a:rPr lang="en-US" sz="2000" cap="none" dirty="0"/>
            </a:br>
            <a:r>
              <a:rPr lang="en-US" sz="2000" cap="none" dirty="0"/>
              <a:t>2. </a:t>
            </a:r>
            <a:r>
              <a:rPr lang="en-US" sz="2000" cap="none" dirty="0" err="1"/>
              <a:t>tabel</a:t>
            </a:r>
            <a:r>
              <a:rPr lang="en-US" sz="2000" cap="none" dirty="0"/>
              <a:t> </a:t>
            </a:r>
            <a:r>
              <a:rPr lang="en-US" sz="2000" cap="none" dirty="0" err="1"/>
              <a:t>wishlist</a:t>
            </a:r>
            <a:br>
              <a:rPr lang="en-US" sz="2000" cap="none" dirty="0"/>
            </a:br>
            <a:r>
              <a:rPr lang="en-US" sz="2000" cap="none" dirty="0"/>
              <a:t>3. table link </a:t>
            </a:r>
            <a:r>
              <a:rPr lang="en-US" sz="2000" cap="none" dirty="0" err="1"/>
              <a:t>url</a:t>
            </a:r>
            <a:r>
              <a:rPr lang="en-US" sz="2000" cap="none" dirty="0"/>
              <a:t> movie</a:t>
            </a:r>
            <a:br>
              <a:rPr lang="en-US" sz="2000" cap="none" dirty="0"/>
            </a:br>
            <a:r>
              <a:rPr lang="en-US" sz="2000" cap="none" dirty="0"/>
              <a:t>4. table log </a:t>
            </a:r>
            <a:r>
              <a:rPr lang="en-US" sz="2000" cap="none" dirty="0" err="1"/>
              <a:t>wishlist</a:t>
            </a:r>
            <a:br>
              <a:rPr lang="en-US" sz="2700" cap="none" dirty="0"/>
            </a:br>
            <a:br>
              <a:rPr lang="en-US" sz="2700" cap="none" dirty="0"/>
            </a:b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ERD</a:t>
            </a:r>
          </a:p>
        </p:txBody>
      </p:sp>
      <p:pic>
        <p:nvPicPr>
          <p:cNvPr id="5" name="Picture 4">
            <a:extLst>
              <a:ext uri="{FF2B5EF4-FFF2-40B4-BE49-F238E27FC236}">
                <a16:creationId xmlns:a16="http://schemas.microsoft.com/office/drawing/2014/main" id="{18C59408-18BD-4545-88C3-DB3179C2097C}"/>
              </a:ext>
            </a:extLst>
          </p:cNvPr>
          <p:cNvPicPr>
            <a:picLocks noChangeAspect="1"/>
          </p:cNvPicPr>
          <p:nvPr/>
        </p:nvPicPr>
        <p:blipFill rotWithShape="1">
          <a:blip r:embed="rId2">
            <a:extLst>
              <a:ext uri="{28A0092B-C50C-407E-A947-70E740481C1C}">
                <a14:useLocalDpi xmlns:a14="http://schemas.microsoft.com/office/drawing/2010/main" val="0"/>
              </a:ext>
            </a:extLst>
          </a:blip>
          <a:srcRect l="-5" t="-2879" r="-3042" b="173"/>
          <a:stretch/>
        </p:blipFill>
        <p:spPr>
          <a:xfrm>
            <a:off x="5863904" y="1677799"/>
            <a:ext cx="5739773" cy="4320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20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310394"/>
            <a:ext cx="5409806" cy="4914846"/>
          </a:xfrm>
        </p:spPr>
        <p:txBody>
          <a:bodyPr anchor="ctr">
            <a:normAutofit fontScale="90000"/>
          </a:bodyPr>
          <a:lstStyle/>
          <a:p>
            <a:pPr lvl="0"/>
            <a:r>
              <a:rPr lang="en-US" sz="3200" b="1" u="sng" dirty="0">
                <a:solidFill>
                  <a:srgbClr val="FFFFFF"/>
                </a:solidFill>
              </a:rPr>
              <a:t>On Progress</a:t>
            </a:r>
            <a:br>
              <a:rPr lang="en-US" sz="3200" b="1" u="sng" dirty="0">
                <a:solidFill>
                  <a:srgbClr val="FFFFFF"/>
                </a:solidFill>
              </a:rPr>
            </a:br>
            <a:br>
              <a:rPr lang="en-US" sz="3200" b="1" u="sng" dirty="0">
                <a:solidFill>
                  <a:srgbClr val="FFFFFF"/>
                </a:solidFill>
              </a:rPr>
            </a:br>
            <a:r>
              <a:rPr lang="en-US" sz="2000" cap="none" dirty="0">
                <a:solidFill>
                  <a:srgbClr val="FFFFFF"/>
                </a:solidFill>
              </a:rPr>
              <a:t>Fitur yang </a:t>
            </a:r>
            <a:r>
              <a:rPr lang="en-US" sz="2000" cap="none" dirty="0" err="1">
                <a:solidFill>
                  <a:srgbClr val="FFFFFF"/>
                </a:solidFill>
              </a:rPr>
              <a:t>sudah</a:t>
            </a:r>
            <a:r>
              <a:rPr lang="en-US" sz="2000" cap="none" dirty="0">
                <a:solidFill>
                  <a:srgbClr val="FFFFFF"/>
                </a:solidFill>
              </a:rPr>
              <a:t> </a:t>
            </a:r>
            <a:r>
              <a:rPr lang="en-US" sz="2000" cap="none" dirty="0" err="1">
                <a:solidFill>
                  <a:srgbClr val="FFFFFF"/>
                </a:solidFill>
              </a:rPr>
              <a:t>diselesaikan</a:t>
            </a:r>
            <a:r>
              <a:rPr lang="en-US" sz="2000" cap="none" dirty="0">
                <a:solidFill>
                  <a:srgbClr val="FFFFFF"/>
                </a:solidFill>
              </a:rPr>
              <a:t> :</a:t>
            </a:r>
            <a:br>
              <a:rPr lang="en-US" sz="2000" cap="none" dirty="0"/>
            </a:br>
            <a:br>
              <a:rPr lang="en-US" sz="2000" cap="none" dirty="0"/>
            </a:br>
            <a:r>
              <a:rPr lang="en-US" sz="2000" cap="none" dirty="0"/>
              <a:t>1. User information</a:t>
            </a:r>
            <a:br>
              <a:rPr lang="en-US" sz="2000" cap="none" dirty="0"/>
            </a:br>
            <a:r>
              <a:rPr lang="en-US" sz="2000" cap="none" dirty="0"/>
              <a:t>    - </a:t>
            </a:r>
            <a:r>
              <a:rPr lang="en-US" sz="2000" cap="none" dirty="0" err="1"/>
              <a:t>Membuat</a:t>
            </a:r>
            <a:r>
              <a:rPr lang="en-US" sz="2000" cap="none" dirty="0"/>
              <a:t> </a:t>
            </a:r>
            <a:r>
              <a:rPr lang="en-US" sz="2000" cap="none" dirty="0" err="1"/>
              <a:t>tabel</a:t>
            </a:r>
            <a:r>
              <a:rPr lang="en-US" sz="2000" cap="none" dirty="0"/>
              <a:t> users di </a:t>
            </a:r>
            <a:r>
              <a:rPr lang="en-US" sz="2000" cap="none" dirty="0" err="1"/>
              <a:t>dalam</a:t>
            </a:r>
            <a:r>
              <a:rPr lang="en-US" sz="2000" cap="none" dirty="0"/>
              <a:t> database</a:t>
            </a:r>
            <a:br>
              <a:rPr lang="en-US" sz="2000" cap="none" dirty="0"/>
            </a:br>
            <a:r>
              <a:rPr lang="en-US" sz="2000" cap="none" dirty="0"/>
              <a:t>    - </a:t>
            </a:r>
            <a:r>
              <a:rPr lang="en-US" sz="2000" cap="none" dirty="0" err="1"/>
              <a:t>Registrasi</a:t>
            </a:r>
            <a:r>
              <a:rPr lang="en-US" sz="2000" cap="none" dirty="0"/>
              <a:t> </a:t>
            </a:r>
            <a:r>
              <a:rPr lang="en-US" sz="2000" cap="none" dirty="0" err="1"/>
              <a:t>pengguna</a:t>
            </a:r>
            <a:br>
              <a:rPr lang="en-US" sz="2000" cap="none" dirty="0"/>
            </a:br>
            <a:r>
              <a:rPr lang="en-US" sz="2000" cap="none" dirty="0"/>
              <a:t>    - </a:t>
            </a:r>
            <a:r>
              <a:rPr lang="en-US" sz="2000" cap="none" dirty="0" err="1"/>
              <a:t>Pengecekan</a:t>
            </a:r>
            <a:r>
              <a:rPr lang="en-US" sz="2000" cap="none" dirty="0"/>
              <a:t> data username</a:t>
            </a:r>
            <a:br>
              <a:rPr lang="en-US" sz="2000" cap="none" dirty="0"/>
            </a:br>
            <a:r>
              <a:rPr lang="en-US" sz="2000" cap="none" dirty="0"/>
              <a:t>    - </a:t>
            </a:r>
            <a:r>
              <a:rPr lang="en-US" sz="2000" cap="none" dirty="0" err="1"/>
              <a:t>Memperbaharui</a:t>
            </a:r>
            <a:r>
              <a:rPr lang="en-US" sz="2000" cap="none" dirty="0"/>
              <a:t> data </a:t>
            </a:r>
            <a:r>
              <a:rPr lang="en-US" sz="2000" cap="none" dirty="0" err="1"/>
              <a:t>pengguna</a:t>
            </a:r>
            <a:br>
              <a:rPr lang="en-US" sz="2000" cap="none" dirty="0"/>
            </a:br>
            <a:r>
              <a:rPr lang="en-US" sz="2000" cap="none" dirty="0"/>
              <a:t>    - </a:t>
            </a:r>
            <a:r>
              <a:rPr lang="en-US" sz="2000" cap="none" dirty="0" err="1"/>
              <a:t>Menghapus</a:t>
            </a:r>
            <a:r>
              <a:rPr lang="en-US" sz="2000" cap="none" dirty="0"/>
              <a:t> data </a:t>
            </a:r>
            <a:r>
              <a:rPr lang="en-US" sz="2000" cap="none" dirty="0" err="1"/>
              <a:t>pengguna</a:t>
            </a:r>
            <a:br>
              <a:rPr lang="en-US" sz="2000" cap="none" dirty="0"/>
            </a:br>
            <a:r>
              <a:rPr lang="en-US" sz="2000" cap="none" dirty="0"/>
              <a:t>    - </a:t>
            </a:r>
            <a:r>
              <a:rPr lang="en-US" sz="2000" cap="none" dirty="0" err="1"/>
              <a:t>Mengambil</a:t>
            </a:r>
            <a:r>
              <a:rPr lang="en-US" sz="2000" cap="none" dirty="0"/>
              <a:t> detail data </a:t>
            </a:r>
            <a:r>
              <a:rPr lang="en-US" sz="2000" cap="none" dirty="0" err="1"/>
              <a:t>pengguna</a:t>
            </a:r>
            <a:br>
              <a:rPr lang="en-US" sz="2000" cap="none" dirty="0"/>
            </a:br>
            <a:br>
              <a:rPr lang="en-US" sz="2000" cap="none" dirty="0"/>
            </a:br>
            <a:r>
              <a:rPr lang="en-US" sz="2000" cap="none" dirty="0"/>
              <a:t>2. URL link trailer</a:t>
            </a:r>
            <a:br>
              <a:rPr lang="en-US" sz="2000" cap="none" dirty="0"/>
            </a:br>
            <a:r>
              <a:rPr lang="en-US" sz="2000" cap="none" dirty="0"/>
              <a:t>    - </a:t>
            </a:r>
            <a:r>
              <a:rPr lang="en-US" sz="2000" cap="none" dirty="0" err="1"/>
              <a:t>Membuat</a:t>
            </a:r>
            <a:r>
              <a:rPr lang="en-US" sz="2000" cap="none" dirty="0"/>
              <a:t> </a:t>
            </a:r>
            <a:r>
              <a:rPr lang="en-US" sz="2000" cap="none" dirty="0" err="1"/>
              <a:t>tabel</a:t>
            </a:r>
            <a:r>
              <a:rPr lang="en-US" sz="2000" cap="none" dirty="0"/>
              <a:t> </a:t>
            </a:r>
            <a:r>
              <a:rPr lang="en-US" sz="2000" cap="none" dirty="0" err="1"/>
              <a:t>link_url</a:t>
            </a:r>
            <a:r>
              <a:rPr lang="en-US" sz="2000" cap="none" dirty="0"/>
              <a:t> </a:t>
            </a:r>
            <a:r>
              <a:rPr lang="en-US" sz="2000" cap="none" dirty="0" err="1"/>
              <a:t>didalam</a:t>
            </a:r>
            <a:r>
              <a:rPr lang="en-US" sz="2000" cap="none" dirty="0"/>
              <a:t> database</a:t>
            </a:r>
            <a:br>
              <a:rPr lang="en-US" sz="2000" cap="none" dirty="0"/>
            </a:br>
            <a:r>
              <a:rPr lang="en-US" sz="2000" cap="none" dirty="0"/>
              <a:t>    - </a:t>
            </a:r>
            <a:r>
              <a:rPr lang="en-US" sz="2000" cap="none" dirty="0" err="1"/>
              <a:t>Registrasi</a:t>
            </a:r>
            <a:r>
              <a:rPr lang="en-US" sz="2000" cap="none" dirty="0"/>
              <a:t> link trailer</a:t>
            </a:r>
            <a:br>
              <a:rPr lang="en-US" sz="2000" cap="none" dirty="0"/>
            </a:br>
            <a:r>
              <a:rPr lang="en-US" sz="2000" cap="none" dirty="0"/>
              <a:t>    - </a:t>
            </a:r>
            <a:r>
              <a:rPr lang="en-US" sz="2000" cap="none" dirty="0" err="1"/>
              <a:t>Memperbaharui</a:t>
            </a:r>
            <a:r>
              <a:rPr lang="en-US" sz="2000" cap="none" dirty="0"/>
              <a:t> data link trailer</a:t>
            </a:r>
            <a:br>
              <a:rPr lang="en-US" sz="2000" cap="none" dirty="0"/>
            </a:br>
            <a:r>
              <a:rPr lang="en-US" sz="2000" cap="none" dirty="0"/>
              <a:t>    - </a:t>
            </a:r>
            <a:r>
              <a:rPr lang="en-US" sz="2000" cap="none" dirty="0" err="1"/>
              <a:t>Menghapus</a:t>
            </a:r>
            <a:r>
              <a:rPr lang="en-US" sz="2000" cap="none" dirty="0"/>
              <a:t> data link trailer</a:t>
            </a: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On Progress</a:t>
            </a:r>
          </a:p>
        </p:txBody>
      </p:sp>
      <p:graphicFrame>
        <p:nvGraphicFramePr>
          <p:cNvPr id="7" name="Chart 6">
            <a:extLst>
              <a:ext uri="{FF2B5EF4-FFF2-40B4-BE49-F238E27FC236}">
                <a16:creationId xmlns:a16="http://schemas.microsoft.com/office/drawing/2014/main" id="{3F869805-7C01-4EF8-A520-8BA083DF9F4E}"/>
              </a:ext>
            </a:extLst>
          </p:cNvPr>
          <p:cNvGraphicFramePr/>
          <p:nvPr>
            <p:extLst>
              <p:ext uri="{D42A27DB-BD31-4B8C-83A1-F6EECF244321}">
                <p14:modId xmlns:p14="http://schemas.microsoft.com/office/powerpoint/2010/main" val="32808829"/>
              </p:ext>
            </p:extLst>
          </p:nvPr>
        </p:nvGraphicFramePr>
        <p:xfrm>
          <a:off x="7255867" y="1660349"/>
          <a:ext cx="4764946" cy="3274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57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On Progress</a:t>
            </a:r>
            <a:br>
              <a:rPr lang="en-US" sz="1400" b="1" u="sng" dirty="0">
                <a:solidFill>
                  <a:srgbClr val="FFFFFF"/>
                </a:solidFill>
              </a:rPr>
            </a:br>
            <a:br>
              <a:rPr lang="en-US" sz="1400" cap="none" dirty="0">
                <a:solidFill>
                  <a:srgbClr val="FFFFFF"/>
                </a:solidFill>
              </a:rPr>
            </a:br>
            <a:r>
              <a:rPr lang="en-US" sz="1600" cap="none" dirty="0">
                <a:solidFill>
                  <a:srgbClr val="FFFFFF"/>
                </a:solidFill>
              </a:rPr>
              <a:t>Fitur yang </a:t>
            </a:r>
            <a:r>
              <a:rPr lang="en-US" sz="1600" cap="none" dirty="0" err="1">
                <a:solidFill>
                  <a:srgbClr val="FFFFFF"/>
                </a:solidFill>
              </a:rPr>
              <a:t>belum</a:t>
            </a:r>
            <a:r>
              <a:rPr lang="en-US" sz="1600" cap="none" dirty="0">
                <a:solidFill>
                  <a:srgbClr val="FFFFFF"/>
                </a:solidFill>
              </a:rPr>
              <a:t> </a:t>
            </a:r>
            <a:r>
              <a:rPr lang="en-US" sz="1600" cap="none" dirty="0" err="1">
                <a:solidFill>
                  <a:srgbClr val="FFFFFF"/>
                </a:solidFill>
              </a:rPr>
              <a:t>diselesaikan</a:t>
            </a:r>
            <a:r>
              <a:rPr lang="en-US" sz="1600" cap="none" dirty="0">
                <a:solidFill>
                  <a:srgbClr val="FFFFFF"/>
                </a:solidFill>
              </a:rPr>
              <a:t> :</a:t>
            </a:r>
            <a:br>
              <a:rPr lang="en-US" sz="1600" cap="none" dirty="0"/>
            </a:br>
            <a:br>
              <a:rPr lang="en-US" sz="1400" cap="none" dirty="0"/>
            </a:br>
            <a:r>
              <a:rPr lang="en-US" sz="1400" cap="none" dirty="0"/>
              <a:t>1. User information</a:t>
            </a:r>
            <a:br>
              <a:rPr lang="en-US" sz="1400" cap="none" dirty="0"/>
            </a:br>
            <a:r>
              <a:rPr lang="en-US" sz="1400" cap="none" dirty="0"/>
              <a:t>    - Login </a:t>
            </a:r>
            <a:r>
              <a:rPr lang="en-US" sz="1400" cap="none" dirty="0" err="1"/>
              <a:t>pengguna</a:t>
            </a:r>
            <a:br>
              <a:rPr lang="en-US" sz="1400" cap="none" dirty="0"/>
            </a:br>
            <a:r>
              <a:rPr lang="en-US" sz="1400" cap="none" dirty="0"/>
              <a:t>    - Generate token JWT</a:t>
            </a:r>
            <a:br>
              <a:rPr lang="en-US" sz="1400" cap="none" dirty="0"/>
            </a:br>
            <a:r>
              <a:rPr lang="en-US" sz="1400" cap="none" dirty="0"/>
              <a:t>    - </a:t>
            </a:r>
            <a:r>
              <a:rPr lang="en-US" sz="1400" cap="none" dirty="0" err="1"/>
              <a:t>Implementasi</a:t>
            </a:r>
            <a:r>
              <a:rPr lang="en-US" sz="1400" cap="none" dirty="0"/>
              <a:t> token JWT</a:t>
            </a:r>
            <a:br>
              <a:rPr lang="en-US" sz="1400" cap="none" dirty="0"/>
            </a:br>
            <a:br>
              <a:rPr lang="en-US" sz="1400" cap="none" dirty="0"/>
            </a:br>
            <a:r>
              <a:rPr lang="en-US" sz="1400" cap="none" dirty="0"/>
              <a:t>2. </a:t>
            </a:r>
            <a:r>
              <a:rPr lang="en-US" sz="1400" cap="none" dirty="0" err="1"/>
              <a:t>Pencarian</a:t>
            </a:r>
            <a:r>
              <a:rPr lang="en-US" sz="1400" cap="none" dirty="0"/>
              <a:t> data film</a:t>
            </a:r>
            <a:br>
              <a:rPr lang="en-US" sz="1400" cap="none" dirty="0"/>
            </a:br>
            <a:r>
              <a:rPr lang="en-US" sz="1400" cap="none" dirty="0"/>
              <a:t>    - </a:t>
            </a:r>
            <a:r>
              <a:rPr lang="en-US" sz="1400" cap="none" dirty="0" err="1"/>
              <a:t>Pencarian</a:t>
            </a:r>
            <a:r>
              <a:rPr lang="en-US" sz="1400" cap="none" dirty="0"/>
              <a:t> data film-film </a:t>
            </a:r>
            <a:r>
              <a:rPr lang="en-US" sz="1400" cap="none" dirty="0" err="1"/>
              <a:t>menggunakan</a:t>
            </a:r>
            <a:r>
              <a:rPr lang="en-US" sz="1400" cap="none" dirty="0"/>
              <a:t> </a:t>
            </a:r>
            <a:br>
              <a:rPr lang="en-US" sz="1400" cap="none" dirty="0"/>
            </a:br>
            <a:r>
              <a:rPr lang="en-US" sz="1400" cap="none" dirty="0"/>
              <a:t>      Open API IMDB Movie List</a:t>
            </a:r>
            <a:br>
              <a:rPr lang="en-US" sz="1400" cap="none" dirty="0"/>
            </a:br>
            <a:r>
              <a:rPr lang="en-US" sz="1400" cap="none" dirty="0"/>
              <a:t>    - </a:t>
            </a:r>
            <a:r>
              <a:rPr lang="en-US" sz="1400" cap="none" dirty="0" err="1"/>
              <a:t>Pencarian</a:t>
            </a:r>
            <a:r>
              <a:rPr lang="en-US" sz="1400" cap="none" dirty="0"/>
              <a:t> data film-film </a:t>
            </a:r>
            <a:r>
              <a:rPr lang="en-US" sz="1400" cap="none" dirty="0" err="1"/>
              <a:t>kedalam</a:t>
            </a:r>
            <a:r>
              <a:rPr lang="en-US" sz="1400" cap="none" dirty="0"/>
              <a:t> database</a:t>
            </a:r>
            <a:br>
              <a:rPr lang="en-US" sz="1400" cap="none" dirty="0"/>
            </a:br>
            <a:r>
              <a:rPr lang="en-US" sz="1400" cap="none" dirty="0"/>
              <a:t>      </a:t>
            </a:r>
            <a:r>
              <a:rPr lang="en-US" sz="1400" cap="none" dirty="0" err="1"/>
              <a:t>lokal</a:t>
            </a:r>
            <a:r>
              <a:rPr lang="en-US" sz="1400" cap="none" dirty="0"/>
              <a:t> </a:t>
            </a:r>
            <a:r>
              <a:rPr lang="en-US" sz="1400" cap="none" dirty="0" err="1"/>
              <a:t>aplikasi</a:t>
            </a:r>
            <a:r>
              <a:rPr lang="en-US" sz="1400" cap="none" dirty="0"/>
              <a:t> </a:t>
            </a:r>
            <a:r>
              <a:rPr lang="en-US" sz="1400" cap="none" dirty="0" err="1"/>
              <a:t>terlebih</a:t>
            </a:r>
            <a:r>
              <a:rPr lang="en-US" sz="1400" cap="none" dirty="0"/>
              <a:t> </a:t>
            </a:r>
            <a:r>
              <a:rPr lang="en-US" sz="1400" cap="none" dirty="0" err="1"/>
              <a:t>dahulu</a:t>
            </a:r>
            <a:r>
              <a:rPr lang="en-US" sz="1400" cap="none" dirty="0"/>
              <a:t> </a:t>
            </a:r>
            <a:r>
              <a:rPr lang="en-US" sz="1400" cap="none" dirty="0" err="1"/>
              <a:t>sebelum</a:t>
            </a:r>
            <a:r>
              <a:rPr lang="en-US" sz="1400" cap="none" dirty="0"/>
              <a:t> </a:t>
            </a:r>
            <a:r>
              <a:rPr lang="en-US" sz="1400" cap="none" dirty="0" err="1"/>
              <a:t>melakukan</a:t>
            </a:r>
            <a:r>
              <a:rPr lang="en-US" sz="1400" cap="none" dirty="0"/>
              <a:t> request data </a:t>
            </a:r>
            <a:br>
              <a:rPr lang="en-US" sz="1400" cap="none" dirty="0"/>
            </a:br>
            <a:r>
              <a:rPr lang="en-US" sz="1400" cap="none" dirty="0"/>
              <a:t>      </a:t>
            </a:r>
            <a:r>
              <a:rPr lang="en-US" sz="1400" cap="none" dirty="0" err="1"/>
              <a:t>ke</a:t>
            </a:r>
            <a:r>
              <a:rPr lang="en-US" sz="1400" cap="none" dirty="0"/>
              <a:t> Open API (agar </a:t>
            </a:r>
            <a:r>
              <a:rPr lang="en-US" sz="1400" cap="none" dirty="0" err="1"/>
              <a:t>tidak</a:t>
            </a:r>
            <a:r>
              <a:rPr lang="en-US" sz="1400" cap="none" dirty="0"/>
              <a:t> </a:t>
            </a:r>
            <a:r>
              <a:rPr lang="en-US" sz="1400" cap="none" dirty="0" err="1"/>
              <a:t>selalu</a:t>
            </a:r>
            <a:r>
              <a:rPr lang="en-US" sz="1400" cap="none" dirty="0"/>
              <a:t> </a:t>
            </a:r>
            <a:r>
              <a:rPr lang="en-US" sz="1400" cap="none" dirty="0" err="1"/>
              <a:t>melakukan</a:t>
            </a:r>
            <a:r>
              <a:rPr lang="en-US" sz="1400" cap="none" dirty="0"/>
              <a:t> request </a:t>
            </a:r>
            <a:r>
              <a:rPr lang="en-US" sz="1400" cap="none" dirty="0" err="1"/>
              <a:t>ke</a:t>
            </a:r>
            <a:r>
              <a:rPr lang="en-US" sz="1400" cap="none" dirty="0"/>
              <a:t> Open API)</a:t>
            </a:r>
            <a:br>
              <a:rPr lang="en-US" sz="1400" cap="none" dirty="0"/>
            </a:br>
            <a:br>
              <a:rPr lang="en-US" sz="1400" cap="none" dirty="0"/>
            </a:br>
            <a:r>
              <a:rPr lang="en-US" sz="1400" cap="none" dirty="0"/>
              <a:t>3. </a:t>
            </a:r>
            <a:r>
              <a:rPr lang="en-US" sz="1400" cap="none" dirty="0" err="1"/>
              <a:t>Penyimpanan</a:t>
            </a:r>
            <a:r>
              <a:rPr lang="en-US" sz="1400" cap="none" dirty="0"/>
              <a:t> data</a:t>
            </a:r>
            <a:br>
              <a:rPr lang="en-US" sz="1400" cap="none" dirty="0"/>
            </a:br>
            <a:r>
              <a:rPr lang="en-US" sz="1400" cap="none" dirty="0"/>
              <a:t>    - </a:t>
            </a:r>
            <a:r>
              <a:rPr lang="en-US" sz="1400" cap="none" dirty="0" err="1"/>
              <a:t>Penyimpanan</a:t>
            </a:r>
            <a:r>
              <a:rPr lang="en-US" sz="1400" cap="none" dirty="0"/>
              <a:t> data </a:t>
            </a:r>
            <a:r>
              <a:rPr lang="en-US" sz="1400" cap="none" dirty="0" err="1"/>
              <a:t>ke</a:t>
            </a:r>
            <a:r>
              <a:rPr lang="en-US" sz="1400" cap="none" dirty="0"/>
              <a:t> </a:t>
            </a:r>
            <a:r>
              <a:rPr lang="en-US" sz="1400" cap="none" dirty="0" err="1"/>
              <a:t>dalam</a:t>
            </a:r>
            <a:r>
              <a:rPr lang="en-US" sz="1400" cap="none" dirty="0"/>
              <a:t> database </a:t>
            </a:r>
            <a:r>
              <a:rPr lang="en-US" sz="1400" cap="none" dirty="0" err="1"/>
              <a:t>lokal</a:t>
            </a:r>
            <a:r>
              <a:rPr lang="en-US" sz="1400" cap="none" dirty="0"/>
              <a:t> </a:t>
            </a:r>
            <a:br>
              <a:rPr lang="en-US" sz="1400" cap="none" dirty="0"/>
            </a:br>
            <a:r>
              <a:rPr lang="en-US" sz="1400" cap="none" dirty="0"/>
              <a:t>      </a:t>
            </a:r>
            <a:r>
              <a:rPr lang="en-US" sz="1400" cap="none" dirty="0" err="1"/>
              <a:t>aplikasi</a:t>
            </a:r>
            <a:r>
              <a:rPr lang="en-US" sz="1400" cap="none" dirty="0"/>
              <a:t> </a:t>
            </a:r>
            <a:r>
              <a:rPr lang="en-US" sz="1400" cap="none" dirty="0" err="1"/>
              <a:t>secara</a:t>
            </a:r>
            <a:r>
              <a:rPr lang="en-US" sz="1400" cap="none" dirty="0"/>
              <a:t> </a:t>
            </a:r>
            <a:r>
              <a:rPr lang="en-US" sz="1400" cap="none" dirty="0" err="1"/>
              <a:t>otomatis</a:t>
            </a:r>
            <a:r>
              <a:rPr lang="en-US" sz="1400" cap="none" dirty="0"/>
              <a:t> </a:t>
            </a:r>
            <a:r>
              <a:rPr lang="en-US" sz="1400" cap="none" dirty="0" err="1"/>
              <a:t>ketika</a:t>
            </a:r>
            <a:r>
              <a:rPr lang="en-US" sz="1400" cap="none" dirty="0"/>
              <a:t> </a:t>
            </a:r>
            <a:r>
              <a:rPr lang="en-US" sz="1400" cap="none" dirty="0" err="1"/>
              <a:t>selesai</a:t>
            </a:r>
            <a:r>
              <a:rPr lang="en-US" sz="1400" cap="none" dirty="0"/>
              <a:t> </a:t>
            </a:r>
            <a:br>
              <a:rPr lang="en-US" sz="1400" cap="none" dirty="0"/>
            </a:br>
            <a:r>
              <a:rPr lang="en-US" sz="1400" cap="none" dirty="0"/>
              <a:t>      </a:t>
            </a:r>
            <a:r>
              <a:rPr lang="en-US" sz="1400" cap="none" dirty="0" err="1"/>
              <a:t>melakukan</a:t>
            </a:r>
            <a:r>
              <a:rPr lang="en-US" sz="1400" cap="none" dirty="0"/>
              <a:t> </a:t>
            </a:r>
            <a:r>
              <a:rPr lang="en-US" sz="1400" cap="none" dirty="0" err="1"/>
              <a:t>pencarian</a:t>
            </a:r>
            <a:r>
              <a:rPr lang="en-US" sz="1400" cap="none" dirty="0"/>
              <a:t> </a:t>
            </a:r>
            <a:r>
              <a:rPr lang="en-US" sz="1400" cap="none" dirty="0" err="1"/>
              <a:t>menggunakan</a:t>
            </a:r>
            <a:br>
              <a:rPr lang="en-US" sz="1400" cap="none" dirty="0"/>
            </a:br>
            <a:r>
              <a:rPr lang="en-US" sz="1400" cap="none" dirty="0"/>
              <a:t>      Open </a:t>
            </a:r>
            <a:r>
              <a:rPr lang="en-US" sz="1400" cap="none" dirty="0" err="1"/>
              <a:t>Api</a:t>
            </a:r>
            <a:r>
              <a:rPr lang="en-US" sz="1400" cap="none" dirty="0"/>
              <a:t> IMDB</a:t>
            </a:r>
            <a:br>
              <a:rPr lang="en-US" sz="1400" cap="none" dirty="0"/>
            </a:br>
            <a:r>
              <a:rPr lang="en-US" sz="1400" cap="none" dirty="0"/>
              <a:t>    - </a:t>
            </a:r>
            <a:r>
              <a:rPr lang="en-US" sz="1400" cap="none" dirty="0" err="1"/>
              <a:t>Penyimpanan</a:t>
            </a:r>
            <a:r>
              <a:rPr lang="en-US" sz="1400" cap="none" dirty="0"/>
              <a:t> data film </a:t>
            </a:r>
            <a:r>
              <a:rPr lang="en-US" sz="1400" cap="none" dirty="0" err="1"/>
              <a:t>sebagai</a:t>
            </a:r>
            <a:r>
              <a:rPr lang="en-US" sz="1400" cap="none" dirty="0"/>
              <a:t> </a:t>
            </a:r>
            <a:r>
              <a:rPr lang="en-US" sz="1400" cap="none" dirty="0" err="1"/>
              <a:t>wishlist</a:t>
            </a:r>
            <a:r>
              <a:rPr lang="en-US" sz="1400" cap="none" dirty="0"/>
              <a:t> </a:t>
            </a:r>
            <a:r>
              <a:rPr lang="en-US" sz="1400" cap="none" dirty="0" err="1"/>
              <a:t>pengguna</a:t>
            </a: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On Progress</a:t>
            </a:r>
          </a:p>
        </p:txBody>
      </p:sp>
      <p:graphicFrame>
        <p:nvGraphicFramePr>
          <p:cNvPr id="9" name="Chart 8">
            <a:extLst>
              <a:ext uri="{FF2B5EF4-FFF2-40B4-BE49-F238E27FC236}">
                <a16:creationId xmlns:a16="http://schemas.microsoft.com/office/drawing/2014/main" id="{1D16ECA6-EE39-4E07-9A40-ED5F93D9DE48}"/>
              </a:ext>
            </a:extLst>
          </p:cNvPr>
          <p:cNvGraphicFramePr/>
          <p:nvPr>
            <p:extLst>
              <p:ext uri="{D42A27DB-BD31-4B8C-83A1-F6EECF244321}">
                <p14:modId xmlns:p14="http://schemas.microsoft.com/office/powerpoint/2010/main" val="4083881640"/>
              </p:ext>
            </p:extLst>
          </p:nvPr>
        </p:nvGraphicFramePr>
        <p:xfrm>
          <a:off x="7255867" y="1660349"/>
          <a:ext cx="4764946" cy="3274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870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SWAGGER</a:t>
            </a:r>
            <a:br>
              <a:rPr lang="en-US" sz="2900" b="1" u="sng" dirty="0">
                <a:solidFill>
                  <a:srgbClr val="FFFFFF"/>
                </a:solidFill>
              </a:rPr>
            </a:br>
            <a:br>
              <a:rPr lang="en-US" sz="1400" b="1" u="sng" dirty="0">
                <a:solidFill>
                  <a:srgbClr val="FFFFFF"/>
                </a:solidFill>
              </a:rPr>
            </a:br>
            <a:br>
              <a:rPr lang="en-US" sz="1400" b="1" u="sng" dirty="0">
                <a:solidFill>
                  <a:srgbClr val="FFFFFF"/>
                </a:solidFill>
              </a:rPr>
            </a:br>
            <a:br>
              <a:rPr lang="en-US" sz="1400" b="1" u="sng" dirty="0">
                <a:solidFill>
                  <a:srgbClr val="FFFFFF"/>
                </a:solidFill>
              </a:rPr>
            </a:br>
            <a:r>
              <a:rPr lang="en-US" sz="1600" cap="none" dirty="0">
                <a:hlinkClick r:id="rId2">
                  <a:extLst>
                    <a:ext uri="{A12FA001-AC4F-418D-AE19-62706E023703}">
                      <ahyp:hlinkClr xmlns:ahyp="http://schemas.microsoft.com/office/drawing/2018/hyperlinkcolor" val="tx"/>
                    </a:ext>
                  </a:extLst>
                </a:hlinkClick>
              </a:rPr>
              <a:t>https://editor.swagger.io</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Swagger</a:t>
            </a:r>
          </a:p>
        </p:txBody>
      </p:sp>
      <p:pic>
        <p:nvPicPr>
          <p:cNvPr id="10" name="Picture 9">
            <a:extLst>
              <a:ext uri="{FF2B5EF4-FFF2-40B4-BE49-F238E27FC236}">
                <a16:creationId xmlns:a16="http://schemas.microsoft.com/office/drawing/2014/main" id="{66C3FDEF-2305-46A1-A43A-10E5AE522605}"/>
              </a:ext>
            </a:extLst>
          </p:cNvPr>
          <p:cNvPicPr>
            <a:picLocks noChangeAspect="1"/>
          </p:cNvPicPr>
          <p:nvPr/>
        </p:nvPicPr>
        <p:blipFill rotWithShape="1">
          <a:blip r:embed="rId3"/>
          <a:srcRect r="19992"/>
          <a:stretch/>
        </p:blipFill>
        <p:spPr>
          <a:xfrm>
            <a:off x="4101869" y="1490791"/>
            <a:ext cx="6990080" cy="4420174"/>
          </a:xfrm>
          <a:prstGeom prst="rect">
            <a:avLst/>
          </a:prstGeom>
        </p:spPr>
      </p:pic>
    </p:spTree>
    <p:extLst>
      <p:ext uri="{BB962C8B-B14F-4D97-AF65-F5344CB8AC3E}">
        <p14:creationId xmlns:p14="http://schemas.microsoft.com/office/powerpoint/2010/main" val="16655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README</a:t>
            </a:r>
            <a:br>
              <a:rPr lang="en-US" sz="2900" b="1" u="sng" dirty="0">
                <a:solidFill>
                  <a:srgbClr val="FFFFFF"/>
                </a:solidFill>
              </a:rPr>
            </a:br>
            <a:br>
              <a:rPr lang="en-US" sz="1400" b="1" u="sng" dirty="0">
                <a:solidFill>
                  <a:srgbClr val="FFFFFF"/>
                </a:solidFill>
              </a:rPr>
            </a:br>
            <a:br>
              <a:rPr lang="en-US" sz="1600" cap="none" dirty="0">
                <a:solidFill>
                  <a:srgbClr val="FFFFFF"/>
                </a:solidFill>
              </a:rPr>
            </a:br>
            <a:r>
              <a:rPr lang="en-US" sz="1600" cap="none" dirty="0">
                <a:solidFill>
                  <a:srgbClr val="FFFFFF"/>
                </a:solidFill>
              </a:rPr>
              <a:t>- </a:t>
            </a:r>
            <a:r>
              <a:rPr lang="en-US" sz="1600" cap="none" dirty="0" err="1">
                <a:solidFill>
                  <a:srgbClr val="FFFFFF"/>
                </a:solidFill>
              </a:rPr>
              <a:t>Landasan</a:t>
            </a:r>
            <a:r>
              <a:rPr lang="en-US" sz="1600" cap="none" dirty="0">
                <a:solidFill>
                  <a:srgbClr val="FFFFFF"/>
                </a:solidFill>
              </a:rPr>
              <a:t> </a:t>
            </a:r>
            <a:r>
              <a:rPr lang="en-US" sz="1600" cap="none" dirty="0" err="1">
                <a:solidFill>
                  <a:srgbClr val="FFFFFF"/>
                </a:solidFill>
              </a:rPr>
              <a:t>Aplikasi</a:t>
            </a:r>
            <a:r>
              <a:rPr lang="en-US" sz="1600" cap="none" dirty="0">
                <a:solidFill>
                  <a:srgbClr val="FFFFFF"/>
                </a:solidFill>
              </a:rPr>
              <a:t> </a:t>
            </a:r>
            <a:r>
              <a:rPr lang="en-US" sz="1600" cap="none" dirty="0" err="1">
                <a:solidFill>
                  <a:srgbClr val="FFFFFF"/>
                </a:solidFill>
              </a:rPr>
              <a:t>dibuat</a:t>
            </a:r>
            <a:br>
              <a:rPr lang="en-US" sz="1600" cap="none" dirty="0">
                <a:solidFill>
                  <a:srgbClr val="FFFFFF"/>
                </a:solidFill>
              </a:rPr>
            </a:br>
            <a:r>
              <a:rPr lang="en-US" sz="1600" cap="none" dirty="0">
                <a:solidFill>
                  <a:srgbClr val="FFFFFF"/>
                </a:solidFill>
              </a:rPr>
              <a:t>- Note </a:t>
            </a:r>
            <a:r>
              <a:rPr lang="en-US" sz="1600" cap="none" dirty="0" err="1">
                <a:solidFill>
                  <a:srgbClr val="FFFFFF"/>
                </a:solidFill>
              </a:rPr>
              <a:t>mengenai</a:t>
            </a:r>
            <a:r>
              <a:rPr lang="en-US" sz="1600" cap="none" dirty="0">
                <a:solidFill>
                  <a:srgbClr val="FFFFFF"/>
                </a:solidFill>
              </a:rPr>
              <a:t> </a:t>
            </a:r>
            <a:r>
              <a:rPr lang="en-US" sz="1600" cap="none" dirty="0" err="1">
                <a:solidFill>
                  <a:srgbClr val="FFFFFF"/>
                </a:solidFill>
              </a:rPr>
              <a:t>pengembangan</a:t>
            </a:r>
            <a:br>
              <a:rPr lang="en-US" sz="1600" cap="none" dirty="0">
                <a:solidFill>
                  <a:srgbClr val="FFFFFF"/>
                </a:solidFill>
              </a:rPr>
            </a:br>
            <a:r>
              <a:rPr lang="en-US" sz="1600" cap="none" dirty="0">
                <a:solidFill>
                  <a:srgbClr val="FFFFFF"/>
                </a:solidFill>
              </a:rPr>
              <a:t>- Change logs</a:t>
            </a:r>
            <a:br>
              <a:rPr lang="en-US" sz="1600" cap="none" dirty="0">
                <a:solidFill>
                  <a:srgbClr val="FFFFFF"/>
                </a:solidFill>
              </a:rPr>
            </a:br>
            <a:r>
              <a:rPr lang="en-US" sz="1600" cap="none" dirty="0">
                <a:solidFill>
                  <a:srgbClr val="FFFFFF"/>
                </a:solidFill>
              </a:rPr>
              <a:t>- </a:t>
            </a:r>
            <a:r>
              <a:rPr lang="en-US" sz="1600" cap="none" dirty="0" err="1">
                <a:solidFill>
                  <a:srgbClr val="FFFFFF"/>
                </a:solidFill>
              </a:rPr>
              <a:t>Versi</a:t>
            </a:r>
            <a:r>
              <a:rPr lang="en-US" sz="1600" cap="none" dirty="0">
                <a:solidFill>
                  <a:srgbClr val="FFFFFF"/>
                </a:solidFill>
              </a:rPr>
              <a:t> </a:t>
            </a:r>
            <a:r>
              <a:rPr lang="en-US" sz="1600" cap="none" dirty="0" err="1">
                <a:solidFill>
                  <a:srgbClr val="FFFFFF"/>
                </a:solidFill>
              </a:rPr>
              <a:t>aplikasi</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Readme</a:t>
            </a:r>
          </a:p>
        </p:txBody>
      </p:sp>
      <p:pic>
        <p:nvPicPr>
          <p:cNvPr id="5" name="Picture 4">
            <a:extLst>
              <a:ext uri="{FF2B5EF4-FFF2-40B4-BE49-F238E27FC236}">
                <a16:creationId xmlns:a16="http://schemas.microsoft.com/office/drawing/2014/main" id="{2BEC4262-D74C-4802-9B6B-C40B40432484}"/>
              </a:ext>
            </a:extLst>
          </p:cNvPr>
          <p:cNvPicPr>
            <a:picLocks noChangeAspect="1"/>
          </p:cNvPicPr>
          <p:nvPr/>
        </p:nvPicPr>
        <p:blipFill>
          <a:blip r:embed="rId2"/>
          <a:stretch>
            <a:fillRect/>
          </a:stretch>
        </p:blipFill>
        <p:spPr>
          <a:xfrm>
            <a:off x="5227783" y="1279676"/>
            <a:ext cx="6138498" cy="4772187"/>
          </a:xfrm>
          <a:prstGeom prst="rect">
            <a:avLst/>
          </a:prstGeom>
        </p:spPr>
      </p:pic>
    </p:spTree>
    <p:extLst>
      <p:ext uri="{BB962C8B-B14F-4D97-AF65-F5344CB8AC3E}">
        <p14:creationId xmlns:p14="http://schemas.microsoft.com/office/powerpoint/2010/main" val="96599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Git</a:t>
            </a:r>
            <a:br>
              <a:rPr lang="en-US" sz="2900" b="1" u="sng" dirty="0">
                <a:solidFill>
                  <a:srgbClr val="FFFFFF"/>
                </a:solidFill>
              </a:rPr>
            </a:br>
            <a:br>
              <a:rPr lang="en-US" sz="1400" b="1" u="sng" dirty="0">
                <a:solidFill>
                  <a:srgbClr val="FFFFFF"/>
                </a:solidFill>
              </a:rPr>
            </a:br>
            <a:br>
              <a:rPr lang="en-US" sz="1600" cap="none" dirty="0">
                <a:solidFill>
                  <a:srgbClr val="FFFFFF"/>
                </a:solidFill>
              </a:rPr>
            </a:br>
            <a:r>
              <a:rPr lang="en-US" sz="1600" cap="none" dirty="0">
                <a:solidFill>
                  <a:srgbClr val="FFFFFF"/>
                </a:solidFill>
              </a:rPr>
              <a:t>https://github.com/bk88collab/be-project</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Readme</a:t>
            </a:r>
          </a:p>
        </p:txBody>
      </p:sp>
      <p:pic>
        <p:nvPicPr>
          <p:cNvPr id="6" name="Picture 5">
            <a:extLst>
              <a:ext uri="{FF2B5EF4-FFF2-40B4-BE49-F238E27FC236}">
                <a16:creationId xmlns:a16="http://schemas.microsoft.com/office/drawing/2014/main" id="{320F2BA0-8546-409A-BEED-897528A2C992}"/>
              </a:ext>
            </a:extLst>
          </p:cNvPr>
          <p:cNvPicPr>
            <a:picLocks noChangeAspect="1"/>
          </p:cNvPicPr>
          <p:nvPr/>
        </p:nvPicPr>
        <p:blipFill>
          <a:blip r:embed="rId2"/>
          <a:stretch>
            <a:fillRect/>
          </a:stretch>
        </p:blipFill>
        <p:spPr>
          <a:xfrm>
            <a:off x="1192415" y="1704792"/>
            <a:ext cx="5503949" cy="3040451"/>
          </a:xfrm>
          <a:prstGeom prst="rect">
            <a:avLst/>
          </a:prstGeom>
        </p:spPr>
      </p:pic>
      <p:pic>
        <p:nvPicPr>
          <p:cNvPr id="8" name="Picture 7">
            <a:extLst>
              <a:ext uri="{FF2B5EF4-FFF2-40B4-BE49-F238E27FC236}">
                <a16:creationId xmlns:a16="http://schemas.microsoft.com/office/drawing/2014/main" id="{DB912AE2-D734-4735-904D-524EB899D3F0}"/>
              </a:ext>
            </a:extLst>
          </p:cNvPr>
          <p:cNvPicPr>
            <a:picLocks noChangeAspect="1"/>
          </p:cNvPicPr>
          <p:nvPr/>
        </p:nvPicPr>
        <p:blipFill>
          <a:blip r:embed="rId3"/>
          <a:stretch>
            <a:fillRect/>
          </a:stretch>
        </p:blipFill>
        <p:spPr>
          <a:xfrm>
            <a:off x="6788728" y="2076825"/>
            <a:ext cx="5036116" cy="2667405"/>
          </a:xfrm>
          <a:prstGeom prst="rect">
            <a:avLst/>
          </a:prstGeom>
        </p:spPr>
      </p:pic>
    </p:spTree>
    <p:extLst>
      <p:ext uri="{BB962C8B-B14F-4D97-AF65-F5344CB8AC3E}">
        <p14:creationId xmlns:p14="http://schemas.microsoft.com/office/powerpoint/2010/main" val="5320159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1041</TotalTime>
  <Words>615</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Movie Wishlist</vt:lpstr>
      <vt:lpstr>Landasan  Sering dialami dalam suatu kondisi dimana kita sedang berkunjung ke suatu tempat dan tidak sengaja melihat suatu cuplikan film yang cukup menarik, namun saat itu kita sedang tidak mempunyai waktu untuk tetap melanjutkan melihat cuplikan utuh dari film tersebut, dan berencana untuk melihat kelanjutannya pada saat kita memiliki cukup waktu untuk melihat dan melanjutkan cuplikan tersebut. Terkadang jika kita hanya mengingat judul dari film tersebut, sering kali kita juga melupakan judul dari film tersebut. Dengan alasan tersebut, maka muncul sebuah ide untuk mengatasi hal tersebut yaitu membuat suatu aplikasi yang dapat digunakan untuk mencari dan menyimpan suatu kumpulan dari  judul-judul film yang akan bisa kita buka kembali sehingga kita tetap dapat mengingat judul dari film-film tersebut. Diharapkan aplikasi ini dapat membantu pengguna untuk mengingat judul-judul dari film yang ingin mereka nikmati diwaktu yang tepat bagi mereka.</vt:lpstr>
      <vt:lpstr>Lingkup Fungsi Aplikasi  - mencari film berdasarkan judul film - menampilkan sinopsis film dan aktor/aktris    pemain di film tersebut - Menyimpan list film-film (wishlist) yang ingin ditonton diwaktu lain - Menampilkan list film yang sudah disimpan sebagai wishlist - mengunakan open api IMDB Movie Database </vt:lpstr>
      <vt:lpstr>ERD  Terdapat 4 tabel dalam satu database, yaitu :  1. tabel users 2. tabel wishlist 3. table link url movie 4. table log wishlist  </vt:lpstr>
      <vt:lpstr>On Progress  Fitur yang sudah diselesaikan :  1. User information     - Membuat tabel users di dalam database     - Registrasi pengguna     - Pengecekan data username     - Memperbaharui data pengguna     - Menghapus data pengguna     - Mengambil detail data pengguna  2. URL link trailer     - Membuat tabel link_url didalam database     - Registrasi link trailer     - Memperbaharui data link trailer     - Menghapus data link trailer</vt:lpstr>
      <vt:lpstr>On Progress  Fitur yang belum diselesaikan :  1. User information     - Login pengguna     - Generate token JWT     - Implementasi token JWT  2. Pencarian data film     - Pencarian data film-film menggunakan        Open API IMDB Movie List     - Pencarian data film-film kedalam database       lokal aplikasi terlebih dahulu sebelum melakukan request data        ke Open API (agar tidak selalu melakukan request ke Open API)  3. Penyimpanan data     - Penyimpanan data ke dalam database lokal        aplikasi secara otomatis ketika selesai        melakukan pencarian menggunakan       Open Api IMDB     - Penyimpanan data film sebagai wishlist pengguna     </vt:lpstr>
      <vt:lpstr>SWAGGER    https://editor.swagger.io                    </vt:lpstr>
      <vt:lpstr>README   - Landasan Aplikasi dibuat - Note mengenai pengembangan - Change logs - Versi aplikasi                  </vt:lpstr>
      <vt:lpstr>Git   https://github.com/bk88collab/be-project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Wishlist</dc:title>
  <dc:creator>Budi Kurniawan</dc:creator>
  <cp:lastModifiedBy>Budi Kurniawan</cp:lastModifiedBy>
  <cp:revision>27</cp:revision>
  <dcterms:created xsi:type="dcterms:W3CDTF">2021-07-31T03:45:17Z</dcterms:created>
  <dcterms:modified xsi:type="dcterms:W3CDTF">2021-08-18T20:35:28Z</dcterms:modified>
</cp:coreProperties>
</file>