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1/message/message/" TargetMode="External"/><Relationship Id="rId2" Type="http://schemas.openxmlformats.org/officeDocument/2006/relationships/hyperlink" Target="http://localhost:5001/messageL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E6BA-0B6B-47ED-886C-A2AA152F1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Audition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E3AF8-2740-41FD-BD06-88888A9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R Kabuye</a:t>
            </a:r>
          </a:p>
        </p:txBody>
      </p:sp>
    </p:spTree>
    <p:extLst>
      <p:ext uri="{BB962C8B-B14F-4D97-AF65-F5344CB8AC3E}">
        <p14:creationId xmlns:p14="http://schemas.microsoft.com/office/powerpoint/2010/main" val="162017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DC417-C788-4E99-BD69-51BF4119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Palindrome method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0871279-F722-47F1-A2A4-C68AA6DE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 Boolean method verifying whether a string is a palindrome. </a:t>
            </a:r>
          </a:p>
          <a:p>
            <a:r>
              <a:rPr lang="en-US" dirty="0"/>
              <a:t>Strings are stripped of any non-numerical and non-alpha characters.</a:t>
            </a:r>
          </a:p>
          <a:p>
            <a:r>
              <a:rPr lang="en-US" dirty="0"/>
              <a:t>Program loops through the string comparing each first and last letters and next in that sequence for similarity.</a:t>
            </a:r>
          </a:p>
          <a:p>
            <a:r>
              <a:rPr lang="en-US" dirty="0"/>
              <a:t>If letters are not similar, returns False. If all letters at particular indexes much, it returns True.</a:t>
            </a:r>
          </a:p>
        </p:txBody>
      </p:sp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10608F71-7A54-4BAB-B9C6-EF1FE607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98" y="645106"/>
            <a:ext cx="6953577" cy="5242607"/>
          </a:xfrm>
          <a:prstGeom prst="rect">
            <a:avLst/>
          </a:prstGeom>
        </p:spPr>
      </p:pic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A68BB-D9BF-45CC-A00E-D57D1136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Insomnia REST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C1ED19-FCE3-4768-89AA-4360D770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Insomnia rest is a framework I used during the testing of this project.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0907369-A7AE-40BA-88D5-5B4194FF6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74" b="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1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E63EA-0955-4E98-A19F-9E12747B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Docker framework</a:t>
            </a:r>
            <a:br>
              <a:rPr lang="en-US" sz="2800"/>
            </a:br>
            <a:endParaRPr 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61A4E2-149E-4296-A1EB-EB0C0AA8A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Building and running the code was all carried out using Docker</a:t>
            </a:r>
            <a:r>
              <a:rPr lang="en-US"/>
              <a:t>. </a:t>
            </a:r>
            <a:endParaRPr lang="en-US" dirty="0"/>
          </a:p>
          <a:p>
            <a:r>
              <a:rPr lang="en-US" dirty="0">
                <a:hlinkClick r:id="rId2"/>
              </a:rPr>
              <a:t>http://localhost:5001/messageList/</a:t>
            </a:r>
            <a:endParaRPr lang="en-US" dirty="0"/>
          </a:p>
          <a:p>
            <a:r>
              <a:rPr lang="en-US" dirty="0">
                <a:hlinkClick r:id="rId3"/>
              </a:rPr>
              <a:t>http://localhost:5001/message/message/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AAEA1F-48BD-4276-999C-7D707F7F6D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91" b="-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552C-C1F4-494C-BCFE-52327340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7D1A-3626-4027-A781-4BBDDBF4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847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E101-F3F4-4B88-A0AF-03EB827F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0887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10E37B-FD85-4D7B-919A-E20D666A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1600"/>
            <a:ext cx="4529328" cy="453962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class in app.py has 3 library dependencies namely: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restful.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gives us the capability to essentially create back-end server and the flexibility to install extensions to support like a database interfacing.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restful is an extension of flask which  enables rapid development of REST API(POST, GET, PUT, DELETE).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 is a library used to manipulate strings.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json acts a data source for the purposes of simulating a database.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663664-74BA-4C2D-B89B-C5FD59D4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6" b="3686"/>
          <a:stretch/>
        </p:blipFill>
        <p:spPr>
          <a:xfrm>
            <a:off x="6091916" y="645106"/>
            <a:ext cx="545162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B376-E253-4BA1-9E8E-8AE0A7A3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027331" cy="1006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64A3A7-174E-44D6-8E6C-75699E25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30680"/>
            <a:ext cx="4140772" cy="196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List is another class just like the message class supporting REST API services and uses the same library dependencies.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732FAC3-D0DA-48A2-9B01-57075940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1"/>
          <a:stretch/>
        </p:blipFill>
        <p:spPr>
          <a:xfrm>
            <a:off x="6086476" y="645106"/>
            <a:ext cx="5457068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3FAD5-2C98-4D89-96A5-47370D3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Data Source Json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187580-6914-4861-9A6C-7ED79B7E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Messages is a json Database to act as a simulation of a data source.</a:t>
            </a:r>
          </a:p>
          <a:p>
            <a:r>
              <a:rPr lang="en-US" dirty="0"/>
              <a:t>Messages is a string array that hosts 2 dictionaries. Namely:</a:t>
            </a:r>
          </a:p>
          <a:p>
            <a:pPr lvl="1"/>
            <a:r>
              <a:rPr lang="en-US" dirty="0"/>
              <a:t>Name hosts of the receiver.</a:t>
            </a:r>
          </a:p>
          <a:p>
            <a:pPr lvl="1"/>
            <a:r>
              <a:rPr lang="en-US" dirty="0"/>
              <a:t>Messages. </a:t>
            </a:r>
          </a:p>
          <a:p>
            <a:r>
              <a:rPr lang="en-US" dirty="0"/>
              <a:t>Messages hosts another dictionary. This dictionary has senders name as the key and string array of messages as the values.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1E366DA-E7F4-40A3-8E76-F2DACFF71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95" b="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2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7A3F5-BFB0-4610-A514-F393664F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GET RESTFUL API CALL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48473A-CF23-4EC4-86C9-2B7578F6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restful API method, handles and responds to get call request via the API, returning a json string display of the messages data source.</a:t>
            </a:r>
          </a:p>
          <a:p>
            <a:r>
              <a:rPr lang="en-US" dirty="0"/>
              <a:t>If successful, a response with status code 200 is returned, listing all the messages received by each receiver and corresponding sender.</a:t>
            </a:r>
          </a:p>
          <a:p>
            <a:r>
              <a:rPr lang="en-US" dirty="0"/>
              <a:t>If unsuccessful, a status code 400 is returned, and a String displaying “Bad connection or missing data” as an error response.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86D68C8-464E-442E-B0A7-66F19DDCE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" r="4703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72536-44B6-452A-9311-48A15A90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POST RESTFUL API CALL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098A81-32D9-40B1-B83E-1DF7619F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POST restful API handles and responds to user call request with input, delivered in a json format. Data is parsed and inserted into its corresponding columns in the data source.</a:t>
            </a:r>
          </a:p>
          <a:p>
            <a:r>
              <a:rPr lang="en-US" dirty="0"/>
              <a:t>Successful insertion returns status code of 201 and updated messages data sources.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102E961-E104-4EA5-86F1-66179B8DB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55" b="-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6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579F9-D870-4B33-B854-19C497DD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DELETE RESTFUL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AD3D69-936E-4A53-84DB-78C8E44B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DELETE restful API handles and responds to user call request input to remove or delete particular messages from the data source.</a:t>
            </a:r>
          </a:p>
          <a:p>
            <a:r>
              <a:rPr lang="en-US" dirty="0"/>
              <a:t>Successful deletion returns response status code 201 and updated data source.</a:t>
            </a:r>
          </a:p>
          <a:p>
            <a:r>
              <a:rPr lang="en-US" dirty="0"/>
              <a:t>Unsuccessful deletion returns status code 404 &amp; string value “Not Found”.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E295B15-A1A9-47F6-9D49-CA69EEAF8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42" b="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8C38A-92B5-48D8-A37A-C0C9066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GET RESTFUL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72D644-55CA-453D-AE1B-B06B0867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restful API method, handles and responds to get call requests via the API. This particular API retrieves a particular message and verifies if it is a palindrome.</a:t>
            </a:r>
          </a:p>
          <a:p>
            <a:r>
              <a:rPr lang="en-US" dirty="0"/>
              <a:t>If the specific message exists in the data source, it is validated and assigned a  status value of either True or False. This is dependent on the palindrome method. </a:t>
            </a:r>
          </a:p>
          <a:p>
            <a:r>
              <a:rPr lang="en-US" dirty="0"/>
              <a:t>On success, status code 200 is returned with the specific data sources and a status value.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23461DA-1346-4C54-BAA4-2BA57A0DA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00" b="-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6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8B1B8-5705-4F57-9025-C13148CF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PUT RESTFUL 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688E58A-B3D3-45A5-990B-F6C1A46D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PUT restful API handles and responds to user call request. Input wished t be updated is delivered in json format. </a:t>
            </a:r>
          </a:p>
          <a:p>
            <a:r>
              <a:rPr lang="en-US" dirty="0"/>
              <a:t>It parsed and updated in the corresponding data source column.</a:t>
            </a:r>
          </a:p>
          <a:p>
            <a:r>
              <a:rPr lang="en-US" dirty="0"/>
              <a:t>Successful update will return status code 201and updated data source.</a:t>
            </a:r>
          </a:p>
          <a:p>
            <a:r>
              <a:rPr lang="en-US" dirty="0"/>
              <a:t>On Failure, status code 404 is returned and string error message “Not Found”.</a:t>
            </a:r>
          </a:p>
        </p:txBody>
      </p:sp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788434CB-BA4C-4869-B18F-DBF587A4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997862"/>
            <a:ext cx="6953577" cy="4537208"/>
          </a:xfrm>
          <a:prstGeom prst="rect">
            <a:avLst/>
          </a:prstGeom>
        </p:spPr>
      </p:pic>
      <p:sp>
        <p:nvSpPr>
          <p:cNvPr id="2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76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622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Cloud Audition Project</vt:lpstr>
      <vt:lpstr>Architecture</vt:lpstr>
      <vt:lpstr>Architecture </vt:lpstr>
      <vt:lpstr>Data Source Json</vt:lpstr>
      <vt:lpstr>GET RESTFUL API CALL</vt:lpstr>
      <vt:lpstr>POST RESTFUL API CALL</vt:lpstr>
      <vt:lpstr>DELETE RESTFUL API</vt:lpstr>
      <vt:lpstr>GET RESTFUL API</vt:lpstr>
      <vt:lpstr>PUT RESTFUL API</vt:lpstr>
      <vt:lpstr>Palindrome method</vt:lpstr>
      <vt:lpstr>Insomnia REST app</vt:lpstr>
      <vt:lpstr>Docker framework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Audition Project</dc:title>
  <dc:creator>Brian Kabuye</dc:creator>
  <cp:lastModifiedBy>Brian Kabuye</cp:lastModifiedBy>
  <cp:revision>19</cp:revision>
  <dcterms:created xsi:type="dcterms:W3CDTF">2019-02-06T01:04:33Z</dcterms:created>
  <dcterms:modified xsi:type="dcterms:W3CDTF">2019-02-06T01:25:33Z</dcterms:modified>
</cp:coreProperties>
</file>