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9391" autoAdjust="0"/>
  </p:normalViewPr>
  <p:slideViewPr>
    <p:cSldViewPr snapToGrid="0">
      <p:cViewPr varScale="1">
        <p:scale>
          <a:sx n="64" d="100"/>
          <a:sy n="64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Confusing fact and opinion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Cognitive biases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Innumeracy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Ecobicis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Data analysis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270657"/>
            <a:ext cx="6105194" cy="682079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rgbClr val="FFFFFF"/>
                </a:solidFill>
              </a:rPr>
              <a:t>Pytheam</a:t>
            </a:r>
            <a:br>
              <a:rPr lang="es-MX" dirty="0">
                <a:solidFill>
                  <a:srgbClr val="FFFFFF"/>
                </a:solidFill>
              </a:rPr>
            </a:br>
            <a:r>
              <a:rPr lang="es-MX" sz="1800" dirty="0">
                <a:solidFill>
                  <a:srgbClr val="FFFFFF"/>
                </a:solidFill>
              </a:rPr>
              <a:t>Blanca –Diana – Lizette – Martha - Ricardo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0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7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Hypothesis for our project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Questions to be answered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Data used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Conclusions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Implications of our findings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Ecobicis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xxxxxxx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18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3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0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3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Data used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82275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5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8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WebD399</Template>
  <TotalTime>16</TotalTime>
  <Words>76</Words>
  <Application>Microsoft Office PowerPoint</Application>
  <PresentationFormat>Widescreen</PresentationFormat>
  <Paragraphs>28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Ecobicis Data analysis </vt:lpstr>
      <vt:lpstr>Contents</vt:lpstr>
      <vt:lpstr>Ecobicis </vt:lpstr>
      <vt:lpstr>Hypothesis</vt:lpstr>
      <vt:lpstr>Hypothesis</vt:lpstr>
      <vt:lpstr>Title</vt:lpstr>
      <vt:lpstr>Data used</vt:lpstr>
      <vt:lpstr>Other topics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Blanca Chavarría</dc:creator>
  <cp:lastModifiedBy>Blanca Chavarría</cp:lastModifiedBy>
  <cp:revision>4</cp:revision>
  <dcterms:created xsi:type="dcterms:W3CDTF">2019-03-29T20:54:16Z</dcterms:created>
  <dcterms:modified xsi:type="dcterms:W3CDTF">2019-03-29T21:10:36Z</dcterms:modified>
</cp:coreProperties>
</file>