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7" r:id="rId9"/>
    <p:sldId id="266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6A8-63E5-43F2-ABDC-F7BF24B05052}" type="datetimeFigureOut">
              <a:rPr lang="en-US" smtClean="0"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9AB5-948A-4230-85F8-A77BFDA89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3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6A8-63E5-43F2-ABDC-F7BF24B05052}" type="datetimeFigureOut">
              <a:rPr lang="en-US" smtClean="0"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9AB5-948A-4230-85F8-A77BFDA89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0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6A8-63E5-43F2-ABDC-F7BF24B05052}" type="datetimeFigureOut">
              <a:rPr lang="en-US" smtClean="0"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9AB5-948A-4230-85F8-A77BFDA89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9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6A8-63E5-43F2-ABDC-F7BF24B05052}" type="datetimeFigureOut">
              <a:rPr lang="en-US" smtClean="0"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9AB5-948A-4230-85F8-A77BFDA89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6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6A8-63E5-43F2-ABDC-F7BF24B05052}" type="datetimeFigureOut">
              <a:rPr lang="en-US" smtClean="0"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9AB5-948A-4230-85F8-A77BFDA89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8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6A8-63E5-43F2-ABDC-F7BF24B05052}" type="datetimeFigureOut">
              <a:rPr lang="en-US" smtClean="0"/>
              <a:t>9/27/2014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9AB5-948A-4230-85F8-A77BFDA89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0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6A8-63E5-43F2-ABDC-F7BF24B05052}" type="datetimeFigureOut">
              <a:rPr lang="en-US" smtClean="0"/>
              <a:t>9/27/2014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9AB5-948A-4230-85F8-A77BFDA89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6A8-63E5-43F2-ABDC-F7BF24B05052}" type="datetimeFigureOut">
              <a:rPr lang="en-US" smtClean="0"/>
              <a:t>9/27/2014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9AB5-948A-4230-85F8-A77BFDA89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6A8-63E5-43F2-ABDC-F7BF24B05052}" type="datetimeFigureOut">
              <a:rPr lang="en-US" smtClean="0"/>
              <a:t>9/27/2014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9AB5-948A-4230-85F8-A77BFDA89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6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6A8-63E5-43F2-ABDC-F7BF24B05052}" type="datetimeFigureOut">
              <a:rPr lang="en-US" smtClean="0"/>
              <a:t>9/27/2014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9AB5-948A-4230-85F8-A77BFDA89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0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6A8-63E5-43F2-ABDC-F7BF24B05052}" type="datetimeFigureOut">
              <a:rPr lang="en-US" smtClean="0"/>
              <a:t>9/27/2014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9AB5-948A-4230-85F8-A77BFDA89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7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AD6A8-63E5-43F2-ABDC-F7BF24B05052}" type="datetimeFigureOut">
              <a:rPr lang="en-US" smtClean="0"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9AB5-948A-4230-85F8-A77BFDA89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3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772400" cy="1470025"/>
          </a:xfrm>
        </p:spPr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Analyzing Twitter Data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Kafle</a:t>
            </a:r>
            <a:r>
              <a:rPr lang="en-US" b="1" dirty="0" smtClean="0">
                <a:solidFill>
                  <a:schemeClr val="tx1"/>
                </a:solidFill>
              </a:rPr>
              <a:t>, Bir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Lama, </a:t>
            </a:r>
            <a:r>
              <a:rPr lang="en-US" b="1" dirty="0" err="1" smtClean="0">
                <a:solidFill>
                  <a:schemeClr val="tx1"/>
                </a:solidFill>
              </a:rPr>
              <a:t>Suman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Mohammed, </a:t>
            </a:r>
            <a:r>
              <a:rPr lang="en-US" b="1" dirty="0" err="1" smtClean="0">
                <a:solidFill>
                  <a:schemeClr val="tx1"/>
                </a:solidFill>
              </a:rPr>
              <a:t>Ayub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86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0070C0"/>
                </a:solidFill>
              </a:rPr>
              <a:t>CODE EXECUTION &amp; EXPLORATION</a:t>
            </a:r>
            <a:endParaRPr 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6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7467600" cy="4876800"/>
          </a:xfrm>
        </p:spPr>
      </p:pic>
    </p:spTree>
    <p:extLst>
      <p:ext uri="{BB962C8B-B14F-4D97-AF65-F5344CB8AC3E}">
        <p14:creationId xmlns:p14="http://schemas.microsoft.com/office/powerpoint/2010/main" val="300627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Acknowledgement/Citation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Python Documentation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Twitter Developer’s API Guide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Professor X. Kong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DS 501 Class Slides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Mining the Social Web 2</a:t>
            </a:r>
            <a:r>
              <a:rPr lang="en-US" baseline="30000" dirty="0" smtClean="0">
                <a:solidFill>
                  <a:srgbClr val="0070C0"/>
                </a:solidFill>
              </a:rPr>
              <a:t>nd</a:t>
            </a:r>
            <a:r>
              <a:rPr lang="en-US" dirty="0" smtClean="0">
                <a:solidFill>
                  <a:srgbClr val="0070C0"/>
                </a:solidFill>
              </a:rPr>
              <a:t> Edition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48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Will be answering three questions?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a) Why?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b) How?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c) What?</a:t>
            </a:r>
          </a:p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Lessons Learned</a:t>
            </a:r>
          </a:p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Execute/Explore the code</a:t>
            </a:r>
          </a:p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Question/Answer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066800"/>
          </a:xfrm>
        </p:spPr>
        <p:txBody>
          <a:bodyPr/>
          <a:lstStyle/>
          <a:p>
            <a:r>
              <a:rPr lang="en-US" b="1" dirty="0" smtClean="0"/>
              <a:t>Why Ebola?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40386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Modern 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Global Attention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Financial 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Religious Values and Beliefs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Several Social Incidents</a:t>
            </a:r>
          </a:p>
          <a:p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Conclusion: All sectors are impacted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did we analyze?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Collected tweets – Across Various Regions: Asia, US, Europe and Africa</a:t>
            </a:r>
          </a:p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Ran code during day and night as time zone differs for all regions.</a:t>
            </a:r>
          </a:p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Drew graphs for regions; using geolocation.</a:t>
            </a:r>
          </a:p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Used other language feed as well – Arabic, French, Swahili, Spanish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did we find?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ambria" panose="02040503050406030204" pitchFamily="18" charset="0"/>
              </a:rPr>
              <a:t>US origin tweets most common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a) Twitter users in US high.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b) Access of technology in US is much higher 		compared to the US.</a:t>
            </a: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2. Most common words excluding articles/unrelated words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a) Most of them are retweets.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b) US was mentioned higher than any other region.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c) </a:t>
            </a:r>
            <a:r>
              <a:rPr lang="en-US" sz="2400" dirty="0" err="1" smtClean="0">
                <a:latin typeface="Cambria" panose="02040503050406030204" pitchFamily="18" charset="0"/>
              </a:rPr>
              <a:t>HolyQuaran</a:t>
            </a:r>
            <a:r>
              <a:rPr lang="en-US" sz="2400" dirty="0" smtClean="0">
                <a:latin typeface="Cambria" panose="02040503050406030204" pitchFamily="18" charset="0"/>
              </a:rPr>
              <a:t> – Religious Beliefs/Values</a:t>
            </a: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3. Frequency of words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a) Sharp decline between top words and middle words</a:t>
            </a: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	b) Big range between top 30 words (difference of 400)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c) Village comes frequently which means disease is 			associated with village region.</a:t>
            </a:r>
          </a:p>
        </p:txBody>
      </p:sp>
    </p:spTree>
    <p:extLst>
      <p:ext uri="{BB962C8B-B14F-4D97-AF65-F5344CB8AC3E}">
        <p14:creationId xmlns:p14="http://schemas.microsoft.com/office/powerpoint/2010/main" val="11571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Lessons Learned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First Data Analytics project for all three of us.</a:t>
            </a:r>
          </a:p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Good Knowledge on using API’s.</a:t>
            </a:r>
          </a:p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Experience on retrieving, storing and analyzing data.</a:t>
            </a:r>
          </a:p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Vast amount of RAW data present.</a:t>
            </a:r>
          </a:p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Converting RAW data into Information values could be challenging at times.</a:t>
            </a:r>
          </a:p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Working in team helped to share knowledge and experiences; which was crucial.</a:t>
            </a:r>
          </a:p>
          <a:p>
            <a:pPr marL="0" indent="0">
              <a:buNone/>
            </a:pPr>
            <a:endParaRPr lang="en-US" dirty="0" smtClean="0">
              <a:latin typeface="Cambria" panose="020405030504060302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Graphs/Diagrams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133600"/>
            <a:ext cx="4572000" cy="35314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133600"/>
            <a:ext cx="4430485" cy="3531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867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 Pool of Data – 200 Tweets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pool of data – 1000 Tweets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6292334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Both Graphs look similar – Data size didn’t impact the overall trend of results.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Graphs/Diagrams</a:t>
            </a:r>
            <a:endParaRPr lang="en-US" dirty="0"/>
          </a:p>
        </p:txBody>
      </p:sp>
      <p:pic>
        <p:nvPicPr>
          <p:cNvPr id="4" name="Content Placeholder 3" descr="C:\Users\bkafley\Desktop\stuff\DS 501\9_29_morning_100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524000"/>
            <a:ext cx="5030346" cy="353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bkafley\Desktop\stuff\DS 501\africa_midda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44958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09600" y="518160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 Early Morning Tweets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51816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 Office Hours 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2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Graphs/Diagrams</a:t>
            </a:r>
            <a:endParaRPr lang="en-US" dirty="0"/>
          </a:p>
        </p:txBody>
      </p:sp>
      <p:pic>
        <p:nvPicPr>
          <p:cNvPr id="4" name="Content Placeholder 3" descr="C:\Users\bkafley\Desktop\stuff\DS 501\9_29_morning_100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7479"/>
            <a:ext cx="4419599" cy="308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bkafley\Desktop\stuff\DS 501\africa_midda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4196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2000" y="5410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 Evening Tweets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5410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Africa Evening 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237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Analyzing Twitter Data</vt:lpstr>
      <vt:lpstr>Scope</vt:lpstr>
      <vt:lpstr>Why Ebola?</vt:lpstr>
      <vt:lpstr>How did we analyze?</vt:lpstr>
      <vt:lpstr>What did we find?</vt:lpstr>
      <vt:lpstr>Lessons Learned</vt:lpstr>
      <vt:lpstr>Graphs/Diagrams</vt:lpstr>
      <vt:lpstr>Graphs/Diagrams</vt:lpstr>
      <vt:lpstr>Graphs/Diagrams</vt:lpstr>
      <vt:lpstr>PowerPoint Presentation</vt:lpstr>
      <vt:lpstr>PowerPoint Presentation</vt:lpstr>
      <vt:lpstr>Acknowledgement/Citation</vt:lpstr>
    </vt:vector>
  </TitlesOfParts>
  <Company>MANHEIM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Kafley, Bir (MAN-Corporate-CON)</dc:creator>
  <cp:lastModifiedBy>Kafley, Bir (MAN-Corporate-CON)</cp:lastModifiedBy>
  <cp:revision>16</cp:revision>
  <dcterms:created xsi:type="dcterms:W3CDTF">2014-09-28T01:10:40Z</dcterms:created>
  <dcterms:modified xsi:type="dcterms:W3CDTF">2014-09-29T20:38:08Z</dcterms:modified>
</cp:coreProperties>
</file>