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CCD6E0"/>
    <a:srgbClr val="FFCC00"/>
    <a:srgbClr val="8C0000"/>
    <a:srgbClr val="626000"/>
    <a:srgbClr val="FF9933"/>
    <a:srgbClr val="80808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8" autoAdjust="0"/>
    <p:restoredTop sz="94710" autoAdjust="0"/>
  </p:normalViewPr>
  <p:slideViewPr>
    <p:cSldViewPr snapToGrid="0" showGuides="1">
      <p:cViewPr varScale="1">
        <p:scale>
          <a:sx n="152" d="100"/>
          <a:sy n="152" d="100"/>
        </p:scale>
        <p:origin x="-5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4386300B-C214-4045-B513-2B6B1E74822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977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BCA902-51D0-4602-B06E-7B2FCFF5FAD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481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4616450"/>
            <a:ext cx="6467475" cy="1057275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2579688"/>
            <a:ext cx="6477000" cy="1470025"/>
          </a:xfrm>
        </p:spPr>
        <p:txBody>
          <a:bodyPr lIns="360000" anchor="t"/>
          <a:lstStyle>
            <a:lvl1pPr>
              <a:lnSpc>
                <a:spcPct val="100000"/>
              </a:lnSpc>
              <a:defRPr sz="3600" smtClean="0"/>
            </a:lvl1pPr>
          </a:lstStyle>
          <a:p>
            <a:r>
              <a:rPr lang="de-DE" smtClean="0"/>
              <a:t>Titelmasterformat durch Klicken bearbeiten</a:t>
            </a: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Fachbereich, Titel, Datum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60350" y="295275"/>
            <a:ext cx="43211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>
                <a:solidFill>
                  <a:srgbClr val="5F5F5F"/>
                </a:solidFill>
                <a:cs typeface="Arial" charset="0"/>
              </a:rPr>
              <a:t>Titel, Vorname, Name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>
                <a:solidFill>
                  <a:srgbClr val="5F5F5F"/>
                </a:solidFill>
                <a:cs typeface="Arial" charset="0"/>
              </a:rPr>
              <a:t>Abteilung, Fachbereich oder Institut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26145" y="188422"/>
            <a:ext cx="3561046" cy="1081503"/>
          </a:xfrm>
          <a:prstGeom prst="rect">
            <a:avLst/>
          </a:prstGeom>
        </p:spPr>
      </p:pic>
      <p:pic>
        <p:nvPicPr>
          <p:cNvPr id="2" name="Bild 1" descr="BMBF_CMYK_Gef_S_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928" y="5734027"/>
            <a:ext cx="1213806" cy="92820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838200"/>
            <a:ext cx="2160587" cy="54784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838200"/>
            <a:ext cx="6329363" cy="54784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619250"/>
            <a:ext cx="8642350" cy="486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946150"/>
            <a:ext cx="86423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7610475" y="6627813"/>
            <a:ext cx="1227138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53965218-A59B-4292-9C98-79B58A46A890}" type="slidenum">
              <a:rPr lang="de-DE" sz="1000" b="1">
                <a:solidFill>
                  <a:srgbClr val="5F5F5F"/>
                </a:solidFill>
              </a:rPr>
              <a:pPr algn="r">
                <a:defRPr/>
              </a:pPr>
              <a:t>‹Nr.›</a:t>
            </a:fld>
            <a:endParaRPr lang="de-DE" sz="1000" b="1" dirty="0">
              <a:solidFill>
                <a:srgbClr val="5F5F5F"/>
              </a:solidFill>
            </a:endParaRP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rgbClr val="5F5F5F"/>
                </a:solidFill>
              </a:defRPr>
            </a:lvl1pPr>
          </a:lstStyle>
          <a:p>
            <a:r>
              <a:rPr lang="de-DE" dirty="0" smtClean="0"/>
              <a:t>Titel, Datum, …</a:t>
            </a:r>
            <a:endParaRPr lang="de-DE" dirty="0"/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240311" y="236649"/>
            <a:ext cx="1714500" cy="520700"/>
          </a:xfrm>
          <a:prstGeom prst="rect">
            <a:avLst/>
          </a:prstGeom>
        </p:spPr>
      </p:pic>
      <p:pic>
        <p:nvPicPr>
          <p:cNvPr id="4" name="Bild 3" descr="BMBF_CMYK_Gef_S_e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835" y="80376"/>
            <a:ext cx="966973" cy="7394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9" r:id="rId2"/>
    <p:sldLayoutId id="2147483688" r:id="rId3"/>
    <p:sldLayoutId id="2147483687" r:id="rId4"/>
    <p:sldLayoutId id="2147483686" r:id="rId5"/>
    <p:sldLayoutId id="2147483685" r:id="rId6"/>
    <p:sldLayoutId id="2147483684" r:id="rId7"/>
    <p:sldLayoutId id="2147483683" r:id="rId8"/>
    <p:sldLayoutId id="2147483682" r:id="rId9"/>
    <p:sldLayoutId id="2147483681" r:id="rId10"/>
    <p:sldLayoutId id="2147483680" r:id="rId11"/>
  </p:sldLayoutIdLst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eaLnBrk="0" fontAlgn="base" hangingPunct="0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723900" indent="-188913" algn="l" rtl="0" eaLnBrk="0" fontAlgn="base" hangingPunct="0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079500" indent="-176213" algn="l" rtl="0" eaLnBrk="0" fontAlgn="base" hangingPunct="0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eaLnBrk="0" fontAlgn="base" hangingPunct="0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/>
              <a:t>Titel, Datum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smtClean="0"/>
          </a:p>
        </p:txBody>
      </p:sp>
    </p:spTree>
  </p:cSld>
  <p:clrMapOvr>
    <a:masterClrMapping/>
  </p:clrMapOvr>
  <p:transition xmlns:p14="http://schemas.microsoft.com/office/powerpoint/2010/main" spd="slow"/>
</p:sld>
</file>

<file path=ppt/theme/theme1.xml><?xml version="1.0" encoding="utf-8"?>
<a:theme xmlns:a="http://schemas.openxmlformats.org/drawingml/2006/main" name="FU_Standard-Vorlage_B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</Words>
  <Application>Microsoft Macintosh PowerPoint</Application>
  <PresentationFormat>Bildschirmpräsentation (4:3)</PresentationFormat>
  <Paragraphs>1</Paragraphs>
  <Slides>2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FU_Standard-Vorlage_B</vt:lpstr>
      <vt:lpstr>PowerPoint-Präsentation</vt:lpstr>
      <vt:lpstr>PowerPoint-Präsentation</vt:lpstr>
    </vt:vector>
  </TitlesOfParts>
  <Company>Center für Digital Systeme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roever</dc:creator>
  <dc:description>Version 0.9, 10.11.2005</dc:description>
  <cp:lastModifiedBy>Björn Kahlert</cp:lastModifiedBy>
  <cp:revision>11</cp:revision>
  <cp:lastPrinted>2002-06-26T11:04:16Z</cp:lastPrinted>
  <dcterms:created xsi:type="dcterms:W3CDTF">2010-09-02T08:09:38Z</dcterms:created>
  <dcterms:modified xsi:type="dcterms:W3CDTF">2012-08-29T13:58:50Z</dcterms:modified>
</cp:coreProperties>
</file>