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70" r:id="rId4"/>
    <p:sldId id="272" r:id="rId5"/>
    <p:sldId id="276" r:id="rId6"/>
    <p:sldId id="278" r:id="rId7"/>
    <p:sldId id="275" r:id="rId8"/>
    <p:sldId id="279" r:id="rId9"/>
    <p:sldId id="280" r:id="rId10"/>
    <p:sldId id="284" r:id="rId11"/>
    <p:sldId id="281" r:id="rId12"/>
    <p:sldId id="285" r:id="rId13"/>
    <p:sldId id="286" r:id="rId14"/>
    <p:sldId id="287" r:id="rId15"/>
    <p:sldId id="288" r:id="rId16"/>
    <p:sldId id="282" r:id="rId17"/>
    <p:sldId id="283" r:id="rId18"/>
    <p:sldId id="271" r:id="rId19"/>
    <p:sldId id="260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9FF"/>
    <a:srgbClr val="66FF66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2000" autoAdjust="0"/>
  </p:normalViewPr>
  <p:slideViewPr>
    <p:cSldViewPr snapToGrid="0" showGuides="1">
      <p:cViewPr>
        <p:scale>
          <a:sx n="105" d="100"/>
          <a:sy n="105" d="100"/>
        </p:scale>
        <p:origin x="-164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trac.seqan.de/wiki/Tutorial/ParsingCommandLineArguments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trac.seqan.de/wiki/Tutorial/ParsingCommandLineArguments" TargetMode="External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08CC2-959E-F045-BD57-417BAA146CEE}" type="doc">
      <dgm:prSet loTypeId="urn:microsoft.com/office/officeart/2005/8/layout/lProcess2" loCatId="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0E1EAD5-07AA-C049-82E7-D7555FC74907}">
      <dgm:prSet/>
      <dgm:spPr/>
      <dgm:t>
        <a:bodyPr/>
        <a:lstStyle/>
        <a:p>
          <a:pPr algn="l" rtl="0"/>
          <a:r>
            <a:rPr lang="en-US" dirty="0" smtClean="0"/>
            <a:t>Robust parsing of command line arguments</a:t>
          </a:r>
          <a:endParaRPr lang="en-US" dirty="0"/>
        </a:p>
      </dgm:t>
    </dgm:pt>
    <dgm:pt modelId="{FA73BF5E-1625-C64E-BB07-ADB69E8BB1E2}" type="parTrans" cxnId="{71F3C5BD-A7D9-CC4B-A5FF-D873C7B2C0B6}">
      <dgm:prSet/>
      <dgm:spPr/>
      <dgm:t>
        <a:bodyPr/>
        <a:lstStyle/>
        <a:p>
          <a:endParaRPr lang="en-US"/>
        </a:p>
      </dgm:t>
    </dgm:pt>
    <dgm:pt modelId="{38AC5391-9D2A-F647-9835-7A4973BC5025}" type="sibTrans" cxnId="{71F3C5BD-A7D9-CC4B-A5FF-D873C7B2C0B6}">
      <dgm:prSet/>
      <dgm:spPr/>
      <dgm:t>
        <a:bodyPr/>
        <a:lstStyle/>
        <a:p>
          <a:endParaRPr lang="en-US"/>
        </a:p>
      </dgm:t>
    </dgm:pt>
    <dgm:pt modelId="{A5762064-0C75-3843-93B6-E11013AF79F6}">
      <dgm:prSet/>
      <dgm:spPr/>
      <dgm:t>
        <a:bodyPr anchor="t"/>
        <a:lstStyle/>
        <a:p>
          <a:pPr algn="l" rtl="0"/>
          <a:r>
            <a:rPr lang="de-DE" smtClean="0"/>
            <a:t>Definition of restrictions</a:t>
          </a:r>
          <a:endParaRPr lang="de-DE"/>
        </a:p>
      </dgm:t>
    </dgm:pt>
    <dgm:pt modelId="{37FE70C2-37B5-9149-9FAB-0FD14EEAFC7A}" type="parTrans" cxnId="{1F0C8F73-9F34-3B42-952E-D38A4AE4C57E}">
      <dgm:prSet/>
      <dgm:spPr/>
      <dgm:t>
        <a:bodyPr/>
        <a:lstStyle/>
        <a:p>
          <a:endParaRPr lang="en-US"/>
        </a:p>
      </dgm:t>
    </dgm:pt>
    <dgm:pt modelId="{83AB4059-DA5B-2A45-B477-06D1623A28A5}" type="sibTrans" cxnId="{1F0C8F73-9F34-3B42-952E-D38A4AE4C57E}">
      <dgm:prSet/>
      <dgm:spPr/>
      <dgm:t>
        <a:bodyPr/>
        <a:lstStyle/>
        <a:p>
          <a:endParaRPr lang="en-US"/>
        </a:p>
      </dgm:t>
    </dgm:pt>
    <dgm:pt modelId="{104DC3E5-5C61-1647-95CA-6927CC5FB00E}">
      <dgm:prSet/>
      <dgm:spPr/>
      <dgm:t>
        <a:bodyPr/>
        <a:lstStyle/>
        <a:p>
          <a:pPr rtl="0"/>
          <a:r>
            <a:rPr lang="en-US" smtClean="0"/>
            <a:t>data type</a:t>
          </a:r>
          <a:endParaRPr lang="en-US"/>
        </a:p>
      </dgm:t>
    </dgm:pt>
    <dgm:pt modelId="{5B6BD992-BC9E-B648-A96E-C51FD6B5C01E}" type="parTrans" cxnId="{B373B64E-B9E8-DF47-9ED0-98691101D621}">
      <dgm:prSet/>
      <dgm:spPr/>
      <dgm:t>
        <a:bodyPr/>
        <a:lstStyle/>
        <a:p>
          <a:endParaRPr lang="en-US"/>
        </a:p>
      </dgm:t>
    </dgm:pt>
    <dgm:pt modelId="{2CB30654-1ECC-6E42-B83F-89A48DB1CCB5}" type="sibTrans" cxnId="{B373B64E-B9E8-DF47-9ED0-98691101D621}">
      <dgm:prSet/>
      <dgm:spPr/>
      <dgm:t>
        <a:bodyPr/>
        <a:lstStyle/>
        <a:p>
          <a:endParaRPr lang="en-US"/>
        </a:p>
      </dgm:t>
    </dgm:pt>
    <dgm:pt modelId="{F930B00F-9D10-A042-B585-BB654297C47F}">
      <dgm:prSet/>
      <dgm:spPr/>
      <dgm:t>
        <a:bodyPr/>
        <a:lstStyle/>
        <a:p>
          <a:pPr rtl="0"/>
          <a:r>
            <a:rPr lang="en-US" smtClean="0"/>
            <a:t>ranges</a:t>
          </a:r>
          <a:endParaRPr lang="en-US"/>
        </a:p>
      </dgm:t>
    </dgm:pt>
    <dgm:pt modelId="{CA31897C-B9AA-CC45-8D2E-6F35ACB31690}" type="parTrans" cxnId="{BF9B027E-C41C-BB4C-AA5A-5778EAB6A590}">
      <dgm:prSet/>
      <dgm:spPr/>
      <dgm:t>
        <a:bodyPr/>
        <a:lstStyle/>
        <a:p>
          <a:endParaRPr lang="en-US"/>
        </a:p>
      </dgm:t>
    </dgm:pt>
    <dgm:pt modelId="{6E05EF0F-D270-EF48-A551-C9D7BAFA7CA8}" type="sibTrans" cxnId="{BF9B027E-C41C-BB4C-AA5A-5778EAB6A590}">
      <dgm:prSet/>
      <dgm:spPr/>
      <dgm:t>
        <a:bodyPr/>
        <a:lstStyle/>
        <a:p>
          <a:endParaRPr lang="en-US"/>
        </a:p>
      </dgm:t>
    </dgm:pt>
    <dgm:pt modelId="{20B1D6E9-BC59-2D4A-A6FD-C00B698D00AE}">
      <dgm:prSet/>
      <dgm:spPr/>
      <dgm:t>
        <a:bodyPr/>
        <a:lstStyle/>
        <a:p>
          <a:pPr rtl="0"/>
          <a:r>
            <a:rPr lang="en-US" smtClean="0"/>
            <a:t>allowed values</a:t>
          </a:r>
          <a:endParaRPr lang="en-US"/>
        </a:p>
      </dgm:t>
    </dgm:pt>
    <dgm:pt modelId="{22FAB68C-D9D6-7C46-A071-51B12D6E5372}" type="parTrans" cxnId="{22BD233E-04B8-1F44-B38A-3D71CC6E8D88}">
      <dgm:prSet/>
      <dgm:spPr/>
      <dgm:t>
        <a:bodyPr/>
        <a:lstStyle/>
        <a:p>
          <a:endParaRPr lang="en-US"/>
        </a:p>
      </dgm:t>
    </dgm:pt>
    <dgm:pt modelId="{E6E78AD4-A7FC-B540-B142-8725C1468619}" type="sibTrans" cxnId="{22BD233E-04B8-1F44-B38A-3D71CC6E8D88}">
      <dgm:prSet/>
      <dgm:spPr/>
      <dgm:t>
        <a:bodyPr/>
        <a:lstStyle/>
        <a:p>
          <a:endParaRPr lang="en-US"/>
        </a:p>
      </dgm:t>
    </dgm:pt>
    <dgm:pt modelId="{8428E47B-48D4-CE4B-9622-53659C343A6E}">
      <dgm:prSet/>
      <dgm:spPr/>
      <dgm:t>
        <a:bodyPr/>
        <a:lstStyle/>
        <a:p>
          <a:pPr rtl="0"/>
          <a:r>
            <a:rPr lang="en-US" smtClean="0"/>
            <a:t>file extensions</a:t>
          </a:r>
          <a:endParaRPr lang="en-US"/>
        </a:p>
      </dgm:t>
    </dgm:pt>
    <dgm:pt modelId="{0A0E4FA0-0C53-D34C-9D1C-A07629F56B95}" type="parTrans" cxnId="{32435695-3379-8940-928A-2E344FC9B73A}">
      <dgm:prSet/>
      <dgm:spPr/>
      <dgm:t>
        <a:bodyPr/>
        <a:lstStyle/>
        <a:p>
          <a:endParaRPr lang="en-US"/>
        </a:p>
      </dgm:t>
    </dgm:pt>
    <dgm:pt modelId="{9D248876-CBE5-9C40-9827-BD696EC6AD41}" type="sibTrans" cxnId="{32435695-3379-8940-928A-2E344FC9B73A}">
      <dgm:prSet/>
      <dgm:spPr/>
      <dgm:t>
        <a:bodyPr/>
        <a:lstStyle/>
        <a:p>
          <a:endParaRPr lang="en-US"/>
        </a:p>
      </dgm:t>
    </dgm:pt>
    <dgm:pt modelId="{7E7E4205-69C8-EA45-91C0-955C50DB982B}">
      <dgm:prSet/>
      <dgm:spPr/>
      <dgm:t>
        <a:bodyPr anchor="t"/>
        <a:lstStyle/>
        <a:p>
          <a:pPr algn="l" rtl="0"/>
          <a:r>
            <a:rPr lang="de-DE" dirty="0" err="1" smtClean="0"/>
            <a:t>Broad</a:t>
          </a:r>
          <a:r>
            <a:rPr lang="de-DE" dirty="0" smtClean="0"/>
            <a:t> </a:t>
          </a:r>
          <a:r>
            <a:rPr lang="de-DE" dirty="0" err="1" smtClean="0"/>
            <a:t>parameter</a:t>
          </a:r>
          <a:r>
            <a:rPr lang="de-DE" dirty="0" smtClean="0"/>
            <a:t> </a:t>
          </a:r>
          <a:r>
            <a:rPr lang="de-DE" dirty="0" err="1" smtClean="0"/>
            <a:t>support</a:t>
          </a:r>
          <a:endParaRPr lang="de-DE" dirty="0"/>
        </a:p>
      </dgm:t>
    </dgm:pt>
    <dgm:pt modelId="{B3FFFB86-FFE3-0345-870F-5A6BED067BE4}" type="parTrans" cxnId="{9E6A3A6B-63FA-6E48-82BE-2582DD930DC0}">
      <dgm:prSet/>
      <dgm:spPr/>
      <dgm:t>
        <a:bodyPr/>
        <a:lstStyle/>
        <a:p>
          <a:endParaRPr lang="en-US"/>
        </a:p>
      </dgm:t>
    </dgm:pt>
    <dgm:pt modelId="{C5ABCF59-F955-F746-BB2F-C3C8F70DD2DC}" type="sibTrans" cxnId="{9E6A3A6B-63FA-6E48-82BE-2582DD930DC0}">
      <dgm:prSet/>
      <dgm:spPr/>
      <dgm:t>
        <a:bodyPr/>
        <a:lstStyle/>
        <a:p>
          <a:endParaRPr lang="en-US"/>
        </a:p>
      </dgm:t>
    </dgm:pt>
    <dgm:pt modelId="{1BDCD330-6203-C24A-97FC-B71FB954019D}">
      <dgm:prSet/>
      <dgm:spPr/>
      <dgm:t>
        <a:bodyPr/>
        <a:lstStyle/>
        <a:p>
          <a:pPr rtl="0"/>
          <a:r>
            <a:rPr lang="de-DE" dirty="0" err="1" smtClean="0"/>
            <a:t>Flag</a:t>
          </a:r>
          <a:r>
            <a:rPr lang="de-DE" dirty="0" smtClean="0"/>
            <a:t> </a:t>
          </a:r>
          <a:r>
            <a:rPr lang="de-DE" dirty="0" err="1" smtClean="0"/>
            <a:t>options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(--</a:t>
          </a:r>
          <a:r>
            <a:rPr lang="de-DE" dirty="0" err="1" smtClean="0"/>
            <a:t>opt</a:t>
          </a:r>
          <a:r>
            <a:rPr lang="de-DE" dirty="0" smtClean="0"/>
            <a:t>, -o)</a:t>
          </a:r>
          <a:endParaRPr lang="de-DE" dirty="0"/>
        </a:p>
      </dgm:t>
    </dgm:pt>
    <dgm:pt modelId="{4F6960AD-0D8D-3741-B941-82CF63CA59C6}" type="parTrans" cxnId="{C2E5D1E0-88EB-2B42-921F-5AF834740080}">
      <dgm:prSet/>
      <dgm:spPr/>
      <dgm:t>
        <a:bodyPr/>
        <a:lstStyle/>
        <a:p>
          <a:endParaRPr lang="en-US"/>
        </a:p>
      </dgm:t>
    </dgm:pt>
    <dgm:pt modelId="{FB8606B6-60C7-5742-A625-FF0FE86F700F}" type="sibTrans" cxnId="{C2E5D1E0-88EB-2B42-921F-5AF834740080}">
      <dgm:prSet/>
      <dgm:spPr/>
      <dgm:t>
        <a:bodyPr/>
        <a:lstStyle/>
        <a:p>
          <a:endParaRPr lang="en-US"/>
        </a:p>
      </dgm:t>
    </dgm:pt>
    <dgm:pt modelId="{26E32F07-6DE8-B445-AD21-CEE62388BAA4}">
      <dgm:prSet/>
      <dgm:spPr/>
      <dgm:t>
        <a:bodyPr/>
        <a:lstStyle/>
        <a:p>
          <a:pPr rtl="0"/>
          <a:r>
            <a:rPr lang="de-DE" dirty="0" smtClean="0"/>
            <a:t>Value </a:t>
          </a:r>
          <a:r>
            <a:rPr lang="de-DE" dirty="0" err="1" smtClean="0"/>
            <a:t>options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(–</a:t>
          </a:r>
          <a:r>
            <a:rPr lang="de-DE" dirty="0" err="1" smtClean="0"/>
            <a:t>opt</a:t>
          </a:r>
          <a:r>
            <a:rPr lang="de-DE" dirty="0" smtClean="0"/>
            <a:t> 5, -o 5)</a:t>
          </a:r>
          <a:endParaRPr lang="de-DE" dirty="0"/>
        </a:p>
      </dgm:t>
    </dgm:pt>
    <dgm:pt modelId="{42F2F8F8-93C9-1C41-8CE5-DC99A6EA4E6C}" type="parTrans" cxnId="{05DEF6DD-B940-B04E-B48C-E5D3AB2EFC6B}">
      <dgm:prSet/>
      <dgm:spPr/>
      <dgm:t>
        <a:bodyPr/>
        <a:lstStyle/>
        <a:p>
          <a:endParaRPr lang="en-US"/>
        </a:p>
      </dgm:t>
    </dgm:pt>
    <dgm:pt modelId="{1BF1F95F-8AA6-BD48-9712-1AF84545C0AD}" type="sibTrans" cxnId="{05DEF6DD-B940-B04E-B48C-E5D3AB2EFC6B}">
      <dgm:prSet/>
      <dgm:spPr/>
      <dgm:t>
        <a:bodyPr/>
        <a:lstStyle/>
        <a:p>
          <a:endParaRPr lang="en-US"/>
        </a:p>
      </dgm:t>
    </dgm:pt>
    <dgm:pt modelId="{45A3BACB-8C76-524E-9B08-090F4E7DF35D}">
      <dgm:prSet/>
      <dgm:spPr/>
      <dgm:t>
        <a:bodyPr/>
        <a:lstStyle/>
        <a:p>
          <a:pPr rtl="0"/>
          <a:r>
            <a:rPr lang="de-DE" smtClean="0"/>
            <a:t>Positional arguments</a:t>
          </a:r>
          <a:endParaRPr lang="de-DE"/>
        </a:p>
      </dgm:t>
    </dgm:pt>
    <dgm:pt modelId="{E3C1051B-CB68-E64B-88D5-CDAE912573B2}" type="parTrans" cxnId="{4838D84B-855D-A147-B527-CEFCFB8F107B}">
      <dgm:prSet/>
      <dgm:spPr/>
      <dgm:t>
        <a:bodyPr/>
        <a:lstStyle/>
        <a:p>
          <a:endParaRPr lang="en-US"/>
        </a:p>
      </dgm:t>
    </dgm:pt>
    <dgm:pt modelId="{6A3ED22C-C3E6-B345-B44C-3896FC73C42C}" type="sibTrans" cxnId="{4838D84B-855D-A147-B527-CEFCFB8F107B}">
      <dgm:prSet/>
      <dgm:spPr/>
      <dgm:t>
        <a:bodyPr/>
        <a:lstStyle/>
        <a:p>
          <a:endParaRPr lang="en-US"/>
        </a:p>
      </dgm:t>
    </dgm:pt>
    <dgm:pt modelId="{53799B52-3666-9345-8C5C-C98313F5F93A}">
      <dgm:prSet/>
      <dgm:spPr/>
      <dgm:t>
        <a:bodyPr/>
        <a:lstStyle/>
        <a:p>
          <a:pPr rtl="0"/>
          <a:r>
            <a:rPr lang="de-DE" dirty="0" smtClean="0"/>
            <a:t>Lists</a:t>
          </a:r>
          <a:br>
            <a:rPr lang="de-DE" dirty="0" smtClean="0"/>
          </a:br>
          <a:r>
            <a:rPr lang="de-DE" dirty="0" smtClean="0"/>
            <a:t>-o 1 –o 2 –o 9</a:t>
          </a:r>
          <a:endParaRPr lang="de-DE" dirty="0"/>
        </a:p>
      </dgm:t>
    </dgm:pt>
    <dgm:pt modelId="{FCF5E924-3FF7-344D-98DB-9A4A69411303}" type="parTrans" cxnId="{B199CB89-BA7B-0546-9A34-86A6A1460CA9}">
      <dgm:prSet/>
      <dgm:spPr/>
      <dgm:t>
        <a:bodyPr/>
        <a:lstStyle/>
        <a:p>
          <a:endParaRPr lang="en-US"/>
        </a:p>
      </dgm:t>
    </dgm:pt>
    <dgm:pt modelId="{78B864E7-AEB4-8F43-A974-208AB0364EDB}" type="sibTrans" cxnId="{B199CB89-BA7B-0546-9A34-86A6A1460CA9}">
      <dgm:prSet/>
      <dgm:spPr/>
      <dgm:t>
        <a:bodyPr/>
        <a:lstStyle/>
        <a:p>
          <a:endParaRPr lang="en-US"/>
        </a:p>
      </dgm:t>
    </dgm:pt>
    <dgm:pt modelId="{87A0BE0F-5FD9-A04D-A77A-E663BFD393A3}">
      <dgm:prSet/>
      <dgm:spPr/>
      <dgm:t>
        <a:bodyPr anchor="t"/>
        <a:lstStyle/>
        <a:p>
          <a:pPr algn="l" rtl="0"/>
          <a:r>
            <a:rPr lang="en-US" dirty="0" smtClean="0"/>
            <a:t>Very nice help screens, html page and man page output</a:t>
          </a:r>
          <a:endParaRPr lang="en-US" dirty="0"/>
        </a:p>
      </dgm:t>
    </dgm:pt>
    <dgm:pt modelId="{ACAB2467-8612-BB49-BA9F-E025E3050FBA}" type="parTrans" cxnId="{AD17C609-B40B-A049-9D3C-FE575BA64154}">
      <dgm:prSet/>
      <dgm:spPr/>
      <dgm:t>
        <a:bodyPr/>
        <a:lstStyle/>
        <a:p>
          <a:endParaRPr lang="en-US"/>
        </a:p>
      </dgm:t>
    </dgm:pt>
    <dgm:pt modelId="{DA6FA1DF-A4F8-DE4D-AD85-454CE62A17D4}" type="sibTrans" cxnId="{AD17C609-B40B-A049-9D3C-FE575BA64154}">
      <dgm:prSet/>
      <dgm:spPr/>
      <dgm:t>
        <a:bodyPr/>
        <a:lstStyle/>
        <a:p>
          <a:endParaRPr lang="en-US"/>
        </a:p>
      </dgm:t>
    </dgm:pt>
    <dgm:pt modelId="{FCD17AB9-04E5-0647-85FD-11E9C07C0EEF}">
      <dgm:prSet/>
      <dgm:spPr/>
      <dgm:t>
        <a:bodyPr anchor="t"/>
        <a:lstStyle/>
        <a:p>
          <a:pPr algn="l" rtl="0"/>
          <a:r>
            <a:rPr lang="de-DE" smtClean="0"/>
            <a:t>CTD output (allows KNIME node generation)</a:t>
          </a:r>
          <a:endParaRPr lang="de-DE"/>
        </a:p>
      </dgm:t>
    </dgm:pt>
    <dgm:pt modelId="{E3364DA7-F8BA-9341-9735-6CFDA601BA70}" type="parTrans" cxnId="{1E5F9304-FD5D-144B-AB4A-A13A71B14AAE}">
      <dgm:prSet/>
      <dgm:spPr/>
      <dgm:t>
        <a:bodyPr/>
        <a:lstStyle/>
        <a:p>
          <a:endParaRPr lang="en-US"/>
        </a:p>
      </dgm:t>
    </dgm:pt>
    <dgm:pt modelId="{6448FAF6-3A55-B24B-B74F-AC9002CCC76E}" type="sibTrans" cxnId="{1E5F9304-FD5D-144B-AB4A-A13A71B14AAE}">
      <dgm:prSet/>
      <dgm:spPr/>
      <dgm:t>
        <a:bodyPr/>
        <a:lstStyle/>
        <a:p>
          <a:endParaRPr lang="en-US"/>
        </a:p>
      </dgm:t>
    </dgm:pt>
    <dgm:pt modelId="{ADB81FA5-BD94-874B-810D-3711EAAB3877}" type="pres">
      <dgm:prSet presAssocID="{44208CC2-959E-F045-BD57-417BAA146C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8B988-B415-3F45-8FE9-7E30CDD04D3B}" type="pres">
      <dgm:prSet presAssocID="{20E1EAD5-07AA-C049-82E7-D7555FC74907}" presName="compNode" presStyleCnt="0"/>
      <dgm:spPr/>
    </dgm:pt>
    <dgm:pt modelId="{BF428190-CC49-7D43-845D-36CB5201998F}" type="pres">
      <dgm:prSet presAssocID="{20E1EAD5-07AA-C049-82E7-D7555FC74907}" presName="aNode" presStyleLbl="bgShp" presStyleIdx="0" presStyleCnt="5"/>
      <dgm:spPr/>
      <dgm:t>
        <a:bodyPr/>
        <a:lstStyle/>
        <a:p>
          <a:endParaRPr lang="en-US"/>
        </a:p>
      </dgm:t>
    </dgm:pt>
    <dgm:pt modelId="{1B79AB7A-94D3-8349-9753-4D161514773E}" type="pres">
      <dgm:prSet presAssocID="{20E1EAD5-07AA-C049-82E7-D7555FC74907}" presName="textNode" presStyleLbl="bgShp" presStyleIdx="0" presStyleCnt="5"/>
      <dgm:spPr/>
      <dgm:t>
        <a:bodyPr/>
        <a:lstStyle/>
        <a:p>
          <a:endParaRPr lang="en-US"/>
        </a:p>
      </dgm:t>
    </dgm:pt>
    <dgm:pt modelId="{E01C4886-4580-6C4D-832E-EE7CCA7547F7}" type="pres">
      <dgm:prSet presAssocID="{20E1EAD5-07AA-C049-82E7-D7555FC74907}" presName="compChildNode" presStyleCnt="0"/>
      <dgm:spPr/>
    </dgm:pt>
    <dgm:pt modelId="{E9C5A35A-76E2-B947-8CF5-0188CE0A68FC}" type="pres">
      <dgm:prSet presAssocID="{20E1EAD5-07AA-C049-82E7-D7555FC74907}" presName="theInnerList" presStyleCnt="0"/>
      <dgm:spPr/>
    </dgm:pt>
    <dgm:pt modelId="{31053744-3F80-BD49-903C-E4560E21A5B4}" type="pres">
      <dgm:prSet presAssocID="{20E1EAD5-07AA-C049-82E7-D7555FC74907}" presName="aSpace" presStyleCnt="0"/>
      <dgm:spPr/>
    </dgm:pt>
    <dgm:pt modelId="{D8B74E99-2EC0-A541-A5DC-538423341A26}" type="pres">
      <dgm:prSet presAssocID="{A5762064-0C75-3843-93B6-E11013AF79F6}" presName="compNode" presStyleCnt="0"/>
      <dgm:spPr/>
    </dgm:pt>
    <dgm:pt modelId="{C71108CB-C03D-704E-B15B-CB832D67C411}" type="pres">
      <dgm:prSet presAssocID="{A5762064-0C75-3843-93B6-E11013AF79F6}" presName="aNode" presStyleLbl="bgShp" presStyleIdx="1" presStyleCnt="5"/>
      <dgm:spPr/>
      <dgm:t>
        <a:bodyPr/>
        <a:lstStyle/>
        <a:p>
          <a:endParaRPr lang="en-US"/>
        </a:p>
      </dgm:t>
    </dgm:pt>
    <dgm:pt modelId="{3E17EA4C-663E-BD47-952C-031B6201E817}" type="pres">
      <dgm:prSet presAssocID="{A5762064-0C75-3843-93B6-E11013AF79F6}" presName="textNode" presStyleLbl="bgShp" presStyleIdx="1" presStyleCnt="5"/>
      <dgm:spPr/>
      <dgm:t>
        <a:bodyPr/>
        <a:lstStyle/>
        <a:p>
          <a:endParaRPr lang="en-US"/>
        </a:p>
      </dgm:t>
    </dgm:pt>
    <dgm:pt modelId="{8FFBB97A-1848-D941-964B-888EAF1CF2E5}" type="pres">
      <dgm:prSet presAssocID="{A5762064-0C75-3843-93B6-E11013AF79F6}" presName="compChildNode" presStyleCnt="0"/>
      <dgm:spPr/>
    </dgm:pt>
    <dgm:pt modelId="{6F3C9466-F716-1C4D-88B4-49EA7E24BC41}" type="pres">
      <dgm:prSet presAssocID="{A5762064-0C75-3843-93B6-E11013AF79F6}" presName="theInnerList" presStyleCnt="0"/>
      <dgm:spPr/>
    </dgm:pt>
    <dgm:pt modelId="{D63E05A1-F0D5-494A-8912-B7B8B12CB809}" type="pres">
      <dgm:prSet presAssocID="{104DC3E5-5C61-1647-95CA-6927CC5FB00E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068A6-9C56-694E-AFCD-0B7D2D8B6E15}" type="pres">
      <dgm:prSet presAssocID="{104DC3E5-5C61-1647-95CA-6927CC5FB00E}" presName="aSpace2" presStyleCnt="0"/>
      <dgm:spPr/>
    </dgm:pt>
    <dgm:pt modelId="{7624C960-EB77-7049-BF36-89EC675FB59F}" type="pres">
      <dgm:prSet presAssocID="{F930B00F-9D10-A042-B585-BB654297C47F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CD5B6-5C0C-BB4C-BA5F-D21FBB8053A9}" type="pres">
      <dgm:prSet presAssocID="{F930B00F-9D10-A042-B585-BB654297C47F}" presName="aSpace2" presStyleCnt="0"/>
      <dgm:spPr/>
    </dgm:pt>
    <dgm:pt modelId="{544815FC-C391-B743-8F09-0E50853E990D}" type="pres">
      <dgm:prSet presAssocID="{20B1D6E9-BC59-2D4A-A6FD-C00B698D00A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A2EAF-E208-3946-A9B9-B3976F9F90F6}" type="pres">
      <dgm:prSet presAssocID="{20B1D6E9-BC59-2D4A-A6FD-C00B698D00AE}" presName="aSpace2" presStyleCnt="0"/>
      <dgm:spPr/>
    </dgm:pt>
    <dgm:pt modelId="{2FAB81DD-8586-E946-84B7-D11E0A76A3BB}" type="pres">
      <dgm:prSet presAssocID="{8428E47B-48D4-CE4B-9622-53659C343A6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EAF41-F840-B943-AEA6-08AD028EA039}" type="pres">
      <dgm:prSet presAssocID="{A5762064-0C75-3843-93B6-E11013AF79F6}" presName="aSpace" presStyleCnt="0"/>
      <dgm:spPr/>
    </dgm:pt>
    <dgm:pt modelId="{EA41D7CE-C340-364A-AADC-DDCE59DAD3EB}" type="pres">
      <dgm:prSet presAssocID="{7E7E4205-69C8-EA45-91C0-955C50DB982B}" presName="compNode" presStyleCnt="0"/>
      <dgm:spPr/>
    </dgm:pt>
    <dgm:pt modelId="{9015B1F3-7855-A744-88E3-2F827EE19364}" type="pres">
      <dgm:prSet presAssocID="{7E7E4205-69C8-EA45-91C0-955C50DB982B}" presName="aNode" presStyleLbl="bgShp" presStyleIdx="2" presStyleCnt="5"/>
      <dgm:spPr/>
      <dgm:t>
        <a:bodyPr/>
        <a:lstStyle/>
        <a:p>
          <a:endParaRPr lang="en-US"/>
        </a:p>
      </dgm:t>
    </dgm:pt>
    <dgm:pt modelId="{BE8805E7-3D04-114A-B527-7900FC3D0487}" type="pres">
      <dgm:prSet presAssocID="{7E7E4205-69C8-EA45-91C0-955C50DB982B}" presName="textNode" presStyleLbl="bgShp" presStyleIdx="2" presStyleCnt="5"/>
      <dgm:spPr/>
      <dgm:t>
        <a:bodyPr/>
        <a:lstStyle/>
        <a:p>
          <a:endParaRPr lang="en-US"/>
        </a:p>
      </dgm:t>
    </dgm:pt>
    <dgm:pt modelId="{79000D6D-DB8B-BD49-8CC2-78E6CED062A2}" type="pres">
      <dgm:prSet presAssocID="{7E7E4205-69C8-EA45-91C0-955C50DB982B}" presName="compChildNode" presStyleCnt="0"/>
      <dgm:spPr/>
    </dgm:pt>
    <dgm:pt modelId="{361F51D1-342E-3F4C-9F49-FFF9D5F884DA}" type="pres">
      <dgm:prSet presAssocID="{7E7E4205-69C8-EA45-91C0-955C50DB982B}" presName="theInnerList" presStyleCnt="0"/>
      <dgm:spPr/>
    </dgm:pt>
    <dgm:pt modelId="{155DE9A0-1230-A243-AFA2-102C60B6A175}" type="pres">
      <dgm:prSet presAssocID="{1BDCD330-6203-C24A-97FC-B71FB954019D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629A3-16B3-DD40-9F0E-808AAAF69962}" type="pres">
      <dgm:prSet presAssocID="{1BDCD330-6203-C24A-97FC-B71FB954019D}" presName="aSpace2" presStyleCnt="0"/>
      <dgm:spPr/>
    </dgm:pt>
    <dgm:pt modelId="{96F0E0EC-9EA5-D243-9E2F-E05FE0CFBE79}" type="pres">
      <dgm:prSet presAssocID="{26E32F07-6DE8-B445-AD21-CEE62388BAA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556A9-3AB8-A74D-A809-CEDC99B09EB9}" type="pres">
      <dgm:prSet presAssocID="{26E32F07-6DE8-B445-AD21-CEE62388BAA4}" presName="aSpace2" presStyleCnt="0"/>
      <dgm:spPr/>
    </dgm:pt>
    <dgm:pt modelId="{8FE90080-5BD3-814B-B795-0EB0733217AC}" type="pres">
      <dgm:prSet presAssocID="{45A3BACB-8C76-524E-9B08-090F4E7DF35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47DCA-2754-B645-9ED8-D51C482B6127}" type="pres">
      <dgm:prSet presAssocID="{45A3BACB-8C76-524E-9B08-090F4E7DF35D}" presName="aSpace2" presStyleCnt="0"/>
      <dgm:spPr/>
    </dgm:pt>
    <dgm:pt modelId="{4949B85D-B457-2445-A520-66D7C87A97D2}" type="pres">
      <dgm:prSet presAssocID="{53799B52-3666-9345-8C5C-C98313F5F93A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C6C97-6009-3046-8DA5-81F9E3AD7088}" type="pres">
      <dgm:prSet presAssocID="{7E7E4205-69C8-EA45-91C0-955C50DB982B}" presName="aSpace" presStyleCnt="0"/>
      <dgm:spPr/>
    </dgm:pt>
    <dgm:pt modelId="{D9FCF287-1FBF-134D-B9D6-5B729235A832}" type="pres">
      <dgm:prSet presAssocID="{87A0BE0F-5FD9-A04D-A77A-E663BFD393A3}" presName="compNode" presStyleCnt="0"/>
      <dgm:spPr/>
    </dgm:pt>
    <dgm:pt modelId="{2F62D2E0-A5CE-274A-993C-210C32EF7854}" type="pres">
      <dgm:prSet presAssocID="{87A0BE0F-5FD9-A04D-A77A-E663BFD393A3}" presName="aNode" presStyleLbl="bgShp" presStyleIdx="3" presStyleCnt="5"/>
      <dgm:spPr/>
      <dgm:t>
        <a:bodyPr/>
        <a:lstStyle/>
        <a:p>
          <a:endParaRPr lang="en-US"/>
        </a:p>
      </dgm:t>
    </dgm:pt>
    <dgm:pt modelId="{108A2246-902E-AD4D-93B1-D385D5DFE9D3}" type="pres">
      <dgm:prSet presAssocID="{87A0BE0F-5FD9-A04D-A77A-E663BFD393A3}" presName="textNode" presStyleLbl="bgShp" presStyleIdx="3" presStyleCnt="5"/>
      <dgm:spPr/>
      <dgm:t>
        <a:bodyPr/>
        <a:lstStyle/>
        <a:p>
          <a:endParaRPr lang="en-US"/>
        </a:p>
      </dgm:t>
    </dgm:pt>
    <dgm:pt modelId="{144B06C1-6D04-8A4D-8448-436BE3770F1C}" type="pres">
      <dgm:prSet presAssocID="{87A0BE0F-5FD9-A04D-A77A-E663BFD393A3}" presName="compChildNode" presStyleCnt="0"/>
      <dgm:spPr/>
    </dgm:pt>
    <dgm:pt modelId="{E02935A4-3CDF-9A4E-BAFD-51C83A706176}" type="pres">
      <dgm:prSet presAssocID="{87A0BE0F-5FD9-A04D-A77A-E663BFD393A3}" presName="theInnerList" presStyleCnt="0"/>
      <dgm:spPr/>
    </dgm:pt>
    <dgm:pt modelId="{01A733B0-FE91-4044-8B66-57BBDEAD4754}" type="pres">
      <dgm:prSet presAssocID="{87A0BE0F-5FD9-A04D-A77A-E663BFD393A3}" presName="aSpace" presStyleCnt="0"/>
      <dgm:spPr/>
    </dgm:pt>
    <dgm:pt modelId="{9E142468-A770-B54B-8451-1F22E669FE63}" type="pres">
      <dgm:prSet presAssocID="{FCD17AB9-04E5-0647-85FD-11E9C07C0EEF}" presName="compNode" presStyleCnt="0"/>
      <dgm:spPr/>
    </dgm:pt>
    <dgm:pt modelId="{AADCAD3A-0390-BE47-B8C3-5A10FADFC57A}" type="pres">
      <dgm:prSet presAssocID="{FCD17AB9-04E5-0647-85FD-11E9C07C0EEF}" presName="aNode" presStyleLbl="bgShp" presStyleIdx="4" presStyleCnt="5"/>
      <dgm:spPr/>
      <dgm:t>
        <a:bodyPr/>
        <a:lstStyle/>
        <a:p>
          <a:endParaRPr lang="en-US"/>
        </a:p>
      </dgm:t>
    </dgm:pt>
    <dgm:pt modelId="{7FC46B3D-37BC-FC42-9CA9-DE3AE598B222}" type="pres">
      <dgm:prSet presAssocID="{FCD17AB9-04E5-0647-85FD-11E9C07C0EEF}" presName="textNode" presStyleLbl="bgShp" presStyleIdx="4" presStyleCnt="5"/>
      <dgm:spPr/>
      <dgm:t>
        <a:bodyPr/>
        <a:lstStyle/>
        <a:p>
          <a:endParaRPr lang="en-US"/>
        </a:p>
      </dgm:t>
    </dgm:pt>
    <dgm:pt modelId="{70D4DFA9-E9A5-F94B-BAE4-47397064D9DF}" type="pres">
      <dgm:prSet presAssocID="{FCD17AB9-04E5-0647-85FD-11E9C07C0EEF}" presName="compChildNode" presStyleCnt="0"/>
      <dgm:spPr/>
    </dgm:pt>
    <dgm:pt modelId="{132D9011-2D57-E14E-84FD-599BF3AED004}" type="pres">
      <dgm:prSet presAssocID="{FCD17AB9-04E5-0647-85FD-11E9C07C0EEF}" presName="theInnerList" presStyleCnt="0"/>
      <dgm:spPr/>
    </dgm:pt>
  </dgm:ptLst>
  <dgm:cxnLst>
    <dgm:cxn modelId="{E91B8D70-C1FC-274E-A7BC-10C2D55DDE1F}" type="presOf" srcId="{53799B52-3666-9345-8C5C-C98313F5F93A}" destId="{4949B85D-B457-2445-A520-66D7C87A97D2}" srcOrd="0" destOrd="0" presId="urn:microsoft.com/office/officeart/2005/8/layout/lProcess2"/>
    <dgm:cxn modelId="{DC89964F-FCE4-E747-B4A6-69D838BF762B}" type="presOf" srcId="{F930B00F-9D10-A042-B585-BB654297C47F}" destId="{7624C960-EB77-7049-BF36-89EC675FB59F}" srcOrd="0" destOrd="0" presId="urn:microsoft.com/office/officeart/2005/8/layout/lProcess2"/>
    <dgm:cxn modelId="{22BD233E-04B8-1F44-B38A-3D71CC6E8D88}" srcId="{A5762064-0C75-3843-93B6-E11013AF79F6}" destId="{20B1D6E9-BC59-2D4A-A6FD-C00B698D00AE}" srcOrd="2" destOrd="0" parTransId="{22FAB68C-D9D6-7C46-A071-51B12D6E5372}" sibTransId="{E6E78AD4-A7FC-B540-B142-8725C1468619}"/>
    <dgm:cxn modelId="{05DEF6DD-B940-B04E-B48C-E5D3AB2EFC6B}" srcId="{7E7E4205-69C8-EA45-91C0-955C50DB982B}" destId="{26E32F07-6DE8-B445-AD21-CEE62388BAA4}" srcOrd="1" destOrd="0" parTransId="{42F2F8F8-93C9-1C41-8CE5-DC99A6EA4E6C}" sibTransId="{1BF1F95F-8AA6-BD48-9712-1AF84545C0AD}"/>
    <dgm:cxn modelId="{AD17C609-B40B-A049-9D3C-FE575BA64154}" srcId="{44208CC2-959E-F045-BD57-417BAA146CEE}" destId="{87A0BE0F-5FD9-A04D-A77A-E663BFD393A3}" srcOrd="3" destOrd="0" parTransId="{ACAB2467-8612-BB49-BA9F-E025E3050FBA}" sibTransId="{DA6FA1DF-A4F8-DE4D-AD85-454CE62A17D4}"/>
    <dgm:cxn modelId="{5D7DCC11-247C-6B45-BA56-7A95104BDA00}" type="presOf" srcId="{104DC3E5-5C61-1647-95CA-6927CC5FB00E}" destId="{D63E05A1-F0D5-494A-8912-B7B8B12CB809}" srcOrd="0" destOrd="0" presId="urn:microsoft.com/office/officeart/2005/8/layout/lProcess2"/>
    <dgm:cxn modelId="{9770139F-CB05-CF4B-A832-E9E3B40B0BF2}" type="presOf" srcId="{87A0BE0F-5FD9-A04D-A77A-E663BFD393A3}" destId="{108A2246-902E-AD4D-93B1-D385D5DFE9D3}" srcOrd="1" destOrd="0" presId="urn:microsoft.com/office/officeart/2005/8/layout/lProcess2"/>
    <dgm:cxn modelId="{12CEAB14-39BF-8348-A23F-7D0217043D27}" type="presOf" srcId="{26E32F07-6DE8-B445-AD21-CEE62388BAA4}" destId="{96F0E0EC-9EA5-D243-9E2F-E05FE0CFBE79}" srcOrd="0" destOrd="0" presId="urn:microsoft.com/office/officeart/2005/8/layout/lProcess2"/>
    <dgm:cxn modelId="{6085F791-BC16-C941-ADBE-3E38114D4EFD}" type="presOf" srcId="{1BDCD330-6203-C24A-97FC-B71FB954019D}" destId="{155DE9A0-1230-A243-AFA2-102C60B6A175}" srcOrd="0" destOrd="0" presId="urn:microsoft.com/office/officeart/2005/8/layout/lProcess2"/>
    <dgm:cxn modelId="{D359EBE9-F36C-244F-8E1B-4754965AECAB}" type="presOf" srcId="{7E7E4205-69C8-EA45-91C0-955C50DB982B}" destId="{BE8805E7-3D04-114A-B527-7900FC3D0487}" srcOrd="1" destOrd="0" presId="urn:microsoft.com/office/officeart/2005/8/layout/lProcess2"/>
    <dgm:cxn modelId="{7C8383CA-F2C7-384A-BE84-A018218B29C8}" type="presOf" srcId="{8428E47B-48D4-CE4B-9622-53659C343A6E}" destId="{2FAB81DD-8586-E946-84B7-D11E0A76A3BB}" srcOrd="0" destOrd="0" presId="urn:microsoft.com/office/officeart/2005/8/layout/lProcess2"/>
    <dgm:cxn modelId="{BF9B027E-C41C-BB4C-AA5A-5778EAB6A590}" srcId="{A5762064-0C75-3843-93B6-E11013AF79F6}" destId="{F930B00F-9D10-A042-B585-BB654297C47F}" srcOrd="1" destOrd="0" parTransId="{CA31897C-B9AA-CC45-8D2E-6F35ACB31690}" sibTransId="{6E05EF0F-D270-EF48-A551-C9D7BAFA7CA8}"/>
    <dgm:cxn modelId="{C2E5D1E0-88EB-2B42-921F-5AF834740080}" srcId="{7E7E4205-69C8-EA45-91C0-955C50DB982B}" destId="{1BDCD330-6203-C24A-97FC-B71FB954019D}" srcOrd="0" destOrd="0" parTransId="{4F6960AD-0D8D-3741-B941-82CF63CA59C6}" sibTransId="{FB8606B6-60C7-5742-A625-FF0FE86F700F}"/>
    <dgm:cxn modelId="{71F3C5BD-A7D9-CC4B-A5FF-D873C7B2C0B6}" srcId="{44208CC2-959E-F045-BD57-417BAA146CEE}" destId="{20E1EAD5-07AA-C049-82E7-D7555FC74907}" srcOrd="0" destOrd="0" parTransId="{FA73BF5E-1625-C64E-BB07-ADB69E8BB1E2}" sibTransId="{38AC5391-9D2A-F647-9835-7A4973BC5025}"/>
    <dgm:cxn modelId="{D0770037-0900-2048-89D9-3CB9E8D189AE}" type="presOf" srcId="{20E1EAD5-07AA-C049-82E7-D7555FC74907}" destId="{1B79AB7A-94D3-8349-9753-4D161514773E}" srcOrd="1" destOrd="0" presId="urn:microsoft.com/office/officeart/2005/8/layout/lProcess2"/>
    <dgm:cxn modelId="{9978EFC5-050B-774D-948B-A49231C680B5}" type="presOf" srcId="{44208CC2-959E-F045-BD57-417BAA146CEE}" destId="{ADB81FA5-BD94-874B-810D-3711EAAB3877}" srcOrd="0" destOrd="0" presId="urn:microsoft.com/office/officeart/2005/8/layout/lProcess2"/>
    <dgm:cxn modelId="{24E1ED54-098E-9945-89D7-5055AD7A66EF}" type="presOf" srcId="{45A3BACB-8C76-524E-9B08-090F4E7DF35D}" destId="{8FE90080-5BD3-814B-B795-0EB0733217AC}" srcOrd="0" destOrd="0" presId="urn:microsoft.com/office/officeart/2005/8/layout/lProcess2"/>
    <dgm:cxn modelId="{E0E02D2A-0EFB-C74D-983F-7A9B813288CF}" type="presOf" srcId="{87A0BE0F-5FD9-A04D-A77A-E663BFD393A3}" destId="{2F62D2E0-A5CE-274A-993C-210C32EF7854}" srcOrd="0" destOrd="0" presId="urn:microsoft.com/office/officeart/2005/8/layout/lProcess2"/>
    <dgm:cxn modelId="{2CA7A8B4-B8AA-9C40-AD6B-38BA97C27C5A}" type="presOf" srcId="{20E1EAD5-07AA-C049-82E7-D7555FC74907}" destId="{BF428190-CC49-7D43-845D-36CB5201998F}" srcOrd="0" destOrd="0" presId="urn:microsoft.com/office/officeart/2005/8/layout/lProcess2"/>
    <dgm:cxn modelId="{4838D84B-855D-A147-B527-CEFCFB8F107B}" srcId="{7E7E4205-69C8-EA45-91C0-955C50DB982B}" destId="{45A3BACB-8C76-524E-9B08-090F4E7DF35D}" srcOrd="2" destOrd="0" parTransId="{E3C1051B-CB68-E64B-88D5-CDAE912573B2}" sibTransId="{6A3ED22C-C3E6-B345-B44C-3896FC73C42C}"/>
    <dgm:cxn modelId="{1F0C8F73-9F34-3B42-952E-D38A4AE4C57E}" srcId="{44208CC2-959E-F045-BD57-417BAA146CEE}" destId="{A5762064-0C75-3843-93B6-E11013AF79F6}" srcOrd="1" destOrd="0" parTransId="{37FE70C2-37B5-9149-9FAB-0FD14EEAFC7A}" sibTransId="{83AB4059-DA5B-2A45-B477-06D1623A28A5}"/>
    <dgm:cxn modelId="{32435695-3379-8940-928A-2E344FC9B73A}" srcId="{A5762064-0C75-3843-93B6-E11013AF79F6}" destId="{8428E47B-48D4-CE4B-9622-53659C343A6E}" srcOrd="3" destOrd="0" parTransId="{0A0E4FA0-0C53-D34C-9D1C-A07629F56B95}" sibTransId="{9D248876-CBE5-9C40-9827-BD696EC6AD41}"/>
    <dgm:cxn modelId="{3E4D1CCF-ED3F-A44F-B0E8-DCED5E2D05EB}" type="presOf" srcId="{FCD17AB9-04E5-0647-85FD-11E9C07C0EEF}" destId="{7FC46B3D-37BC-FC42-9CA9-DE3AE598B222}" srcOrd="1" destOrd="0" presId="urn:microsoft.com/office/officeart/2005/8/layout/lProcess2"/>
    <dgm:cxn modelId="{B199CB89-BA7B-0546-9A34-86A6A1460CA9}" srcId="{7E7E4205-69C8-EA45-91C0-955C50DB982B}" destId="{53799B52-3666-9345-8C5C-C98313F5F93A}" srcOrd="3" destOrd="0" parTransId="{FCF5E924-3FF7-344D-98DB-9A4A69411303}" sibTransId="{78B864E7-AEB4-8F43-A974-208AB0364EDB}"/>
    <dgm:cxn modelId="{B32BA540-FB0D-3F4A-9594-B37CC11CA8E5}" type="presOf" srcId="{20B1D6E9-BC59-2D4A-A6FD-C00B698D00AE}" destId="{544815FC-C391-B743-8F09-0E50853E990D}" srcOrd="0" destOrd="0" presId="urn:microsoft.com/office/officeart/2005/8/layout/lProcess2"/>
    <dgm:cxn modelId="{78BBC68E-7C1B-4E46-B345-17DD6C2A61F8}" type="presOf" srcId="{A5762064-0C75-3843-93B6-E11013AF79F6}" destId="{C71108CB-C03D-704E-B15B-CB832D67C411}" srcOrd="0" destOrd="0" presId="urn:microsoft.com/office/officeart/2005/8/layout/lProcess2"/>
    <dgm:cxn modelId="{9E6A3A6B-63FA-6E48-82BE-2582DD930DC0}" srcId="{44208CC2-959E-F045-BD57-417BAA146CEE}" destId="{7E7E4205-69C8-EA45-91C0-955C50DB982B}" srcOrd="2" destOrd="0" parTransId="{B3FFFB86-FFE3-0345-870F-5A6BED067BE4}" sibTransId="{C5ABCF59-F955-F746-BB2F-C3C8F70DD2DC}"/>
    <dgm:cxn modelId="{1E5F9304-FD5D-144B-AB4A-A13A71B14AAE}" srcId="{44208CC2-959E-F045-BD57-417BAA146CEE}" destId="{FCD17AB9-04E5-0647-85FD-11E9C07C0EEF}" srcOrd="4" destOrd="0" parTransId="{E3364DA7-F8BA-9341-9735-6CFDA601BA70}" sibTransId="{6448FAF6-3A55-B24B-B74F-AC9002CCC76E}"/>
    <dgm:cxn modelId="{B373B64E-B9E8-DF47-9ED0-98691101D621}" srcId="{A5762064-0C75-3843-93B6-E11013AF79F6}" destId="{104DC3E5-5C61-1647-95CA-6927CC5FB00E}" srcOrd="0" destOrd="0" parTransId="{5B6BD992-BC9E-B648-A96E-C51FD6B5C01E}" sibTransId="{2CB30654-1ECC-6E42-B83F-89A48DB1CCB5}"/>
    <dgm:cxn modelId="{3BAE9981-96F5-3349-BE5B-92BAC52812DC}" type="presOf" srcId="{FCD17AB9-04E5-0647-85FD-11E9C07C0EEF}" destId="{AADCAD3A-0390-BE47-B8C3-5A10FADFC57A}" srcOrd="0" destOrd="0" presId="urn:microsoft.com/office/officeart/2005/8/layout/lProcess2"/>
    <dgm:cxn modelId="{A2D7F8C6-D6D2-374F-98A3-69DB0639BB6E}" type="presOf" srcId="{A5762064-0C75-3843-93B6-E11013AF79F6}" destId="{3E17EA4C-663E-BD47-952C-031B6201E817}" srcOrd="1" destOrd="0" presId="urn:microsoft.com/office/officeart/2005/8/layout/lProcess2"/>
    <dgm:cxn modelId="{680C98A7-1E5D-884F-AF0C-B362201E8CFE}" type="presOf" srcId="{7E7E4205-69C8-EA45-91C0-955C50DB982B}" destId="{9015B1F3-7855-A744-88E3-2F827EE19364}" srcOrd="0" destOrd="0" presId="urn:microsoft.com/office/officeart/2005/8/layout/lProcess2"/>
    <dgm:cxn modelId="{D900ABAF-58D0-A142-806B-D6204A9405C7}" type="presParOf" srcId="{ADB81FA5-BD94-874B-810D-3711EAAB3877}" destId="{8658B988-B415-3F45-8FE9-7E30CDD04D3B}" srcOrd="0" destOrd="0" presId="urn:microsoft.com/office/officeart/2005/8/layout/lProcess2"/>
    <dgm:cxn modelId="{9BB351E4-EA8F-0449-A9DE-434230BCEACC}" type="presParOf" srcId="{8658B988-B415-3F45-8FE9-7E30CDD04D3B}" destId="{BF428190-CC49-7D43-845D-36CB5201998F}" srcOrd="0" destOrd="0" presId="urn:microsoft.com/office/officeart/2005/8/layout/lProcess2"/>
    <dgm:cxn modelId="{F564755B-10EA-704B-A1B4-0AA48366564C}" type="presParOf" srcId="{8658B988-B415-3F45-8FE9-7E30CDD04D3B}" destId="{1B79AB7A-94D3-8349-9753-4D161514773E}" srcOrd="1" destOrd="0" presId="urn:microsoft.com/office/officeart/2005/8/layout/lProcess2"/>
    <dgm:cxn modelId="{5EE3594E-789E-D446-98BE-22267058A4DD}" type="presParOf" srcId="{8658B988-B415-3F45-8FE9-7E30CDD04D3B}" destId="{E01C4886-4580-6C4D-832E-EE7CCA7547F7}" srcOrd="2" destOrd="0" presId="urn:microsoft.com/office/officeart/2005/8/layout/lProcess2"/>
    <dgm:cxn modelId="{BE3AB287-5996-5E46-B3BC-724A660F56FB}" type="presParOf" srcId="{E01C4886-4580-6C4D-832E-EE7CCA7547F7}" destId="{E9C5A35A-76E2-B947-8CF5-0188CE0A68FC}" srcOrd="0" destOrd="0" presId="urn:microsoft.com/office/officeart/2005/8/layout/lProcess2"/>
    <dgm:cxn modelId="{8DE47092-A79D-B84E-AFAF-1B11B1186296}" type="presParOf" srcId="{ADB81FA5-BD94-874B-810D-3711EAAB3877}" destId="{31053744-3F80-BD49-903C-E4560E21A5B4}" srcOrd="1" destOrd="0" presId="urn:microsoft.com/office/officeart/2005/8/layout/lProcess2"/>
    <dgm:cxn modelId="{F902254D-260C-544A-978F-4AAFD482F0F3}" type="presParOf" srcId="{ADB81FA5-BD94-874B-810D-3711EAAB3877}" destId="{D8B74E99-2EC0-A541-A5DC-538423341A26}" srcOrd="2" destOrd="0" presId="urn:microsoft.com/office/officeart/2005/8/layout/lProcess2"/>
    <dgm:cxn modelId="{25EEB5E5-6732-0B43-917D-596B158224BC}" type="presParOf" srcId="{D8B74E99-2EC0-A541-A5DC-538423341A26}" destId="{C71108CB-C03D-704E-B15B-CB832D67C411}" srcOrd="0" destOrd="0" presId="urn:microsoft.com/office/officeart/2005/8/layout/lProcess2"/>
    <dgm:cxn modelId="{53C614E2-E838-4843-AB26-2D18390C9EC0}" type="presParOf" srcId="{D8B74E99-2EC0-A541-A5DC-538423341A26}" destId="{3E17EA4C-663E-BD47-952C-031B6201E817}" srcOrd="1" destOrd="0" presId="urn:microsoft.com/office/officeart/2005/8/layout/lProcess2"/>
    <dgm:cxn modelId="{4BA4AA2D-2453-904C-8598-3D22489BB98A}" type="presParOf" srcId="{D8B74E99-2EC0-A541-A5DC-538423341A26}" destId="{8FFBB97A-1848-D941-964B-888EAF1CF2E5}" srcOrd="2" destOrd="0" presId="urn:microsoft.com/office/officeart/2005/8/layout/lProcess2"/>
    <dgm:cxn modelId="{D856E9A0-1214-904D-AB51-5B4F71492CD6}" type="presParOf" srcId="{8FFBB97A-1848-D941-964B-888EAF1CF2E5}" destId="{6F3C9466-F716-1C4D-88B4-49EA7E24BC41}" srcOrd="0" destOrd="0" presId="urn:microsoft.com/office/officeart/2005/8/layout/lProcess2"/>
    <dgm:cxn modelId="{EA3FC0F9-483D-214C-B5BC-F873A97D39BE}" type="presParOf" srcId="{6F3C9466-F716-1C4D-88B4-49EA7E24BC41}" destId="{D63E05A1-F0D5-494A-8912-B7B8B12CB809}" srcOrd="0" destOrd="0" presId="urn:microsoft.com/office/officeart/2005/8/layout/lProcess2"/>
    <dgm:cxn modelId="{4C26BB08-EC89-4948-B539-C04A40665335}" type="presParOf" srcId="{6F3C9466-F716-1C4D-88B4-49EA7E24BC41}" destId="{F32068A6-9C56-694E-AFCD-0B7D2D8B6E15}" srcOrd="1" destOrd="0" presId="urn:microsoft.com/office/officeart/2005/8/layout/lProcess2"/>
    <dgm:cxn modelId="{91CFA301-EFDE-BC45-9C91-BCE2DA5672EC}" type="presParOf" srcId="{6F3C9466-F716-1C4D-88B4-49EA7E24BC41}" destId="{7624C960-EB77-7049-BF36-89EC675FB59F}" srcOrd="2" destOrd="0" presId="urn:microsoft.com/office/officeart/2005/8/layout/lProcess2"/>
    <dgm:cxn modelId="{7875E696-66E7-2148-9B40-D6D6D6824A61}" type="presParOf" srcId="{6F3C9466-F716-1C4D-88B4-49EA7E24BC41}" destId="{3AACD5B6-5C0C-BB4C-BA5F-D21FBB8053A9}" srcOrd="3" destOrd="0" presId="urn:microsoft.com/office/officeart/2005/8/layout/lProcess2"/>
    <dgm:cxn modelId="{3731CEEF-8CCC-1B4C-ACE6-C8A7E329BAA8}" type="presParOf" srcId="{6F3C9466-F716-1C4D-88B4-49EA7E24BC41}" destId="{544815FC-C391-B743-8F09-0E50853E990D}" srcOrd="4" destOrd="0" presId="urn:microsoft.com/office/officeart/2005/8/layout/lProcess2"/>
    <dgm:cxn modelId="{50A1338D-4500-CD4A-B685-12E4AAA87DF5}" type="presParOf" srcId="{6F3C9466-F716-1C4D-88B4-49EA7E24BC41}" destId="{67FA2EAF-E208-3946-A9B9-B3976F9F90F6}" srcOrd="5" destOrd="0" presId="urn:microsoft.com/office/officeart/2005/8/layout/lProcess2"/>
    <dgm:cxn modelId="{1816F823-72C3-0948-B828-A4B7C217C8FE}" type="presParOf" srcId="{6F3C9466-F716-1C4D-88B4-49EA7E24BC41}" destId="{2FAB81DD-8586-E946-84B7-D11E0A76A3BB}" srcOrd="6" destOrd="0" presId="urn:microsoft.com/office/officeart/2005/8/layout/lProcess2"/>
    <dgm:cxn modelId="{BBDC0DE2-64D1-C049-BD7D-36D50AF49C2D}" type="presParOf" srcId="{ADB81FA5-BD94-874B-810D-3711EAAB3877}" destId="{279EAF41-F840-B943-AEA6-08AD028EA039}" srcOrd="3" destOrd="0" presId="urn:microsoft.com/office/officeart/2005/8/layout/lProcess2"/>
    <dgm:cxn modelId="{F13E2B1D-510B-BC47-83D0-74B5BEC6E839}" type="presParOf" srcId="{ADB81FA5-BD94-874B-810D-3711EAAB3877}" destId="{EA41D7CE-C340-364A-AADC-DDCE59DAD3EB}" srcOrd="4" destOrd="0" presId="urn:microsoft.com/office/officeart/2005/8/layout/lProcess2"/>
    <dgm:cxn modelId="{E63DADF1-9756-FC44-BC33-0D47C064E7CA}" type="presParOf" srcId="{EA41D7CE-C340-364A-AADC-DDCE59DAD3EB}" destId="{9015B1F3-7855-A744-88E3-2F827EE19364}" srcOrd="0" destOrd="0" presId="urn:microsoft.com/office/officeart/2005/8/layout/lProcess2"/>
    <dgm:cxn modelId="{9988BAFC-1D53-F648-98C9-7EB92DD0ACA8}" type="presParOf" srcId="{EA41D7CE-C340-364A-AADC-DDCE59DAD3EB}" destId="{BE8805E7-3D04-114A-B527-7900FC3D0487}" srcOrd="1" destOrd="0" presId="urn:microsoft.com/office/officeart/2005/8/layout/lProcess2"/>
    <dgm:cxn modelId="{B534A5B0-91EC-F345-B32B-1C973FC32FB1}" type="presParOf" srcId="{EA41D7CE-C340-364A-AADC-DDCE59DAD3EB}" destId="{79000D6D-DB8B-BD49-8CC2-78E6CED062A2}" srcOrd="2" destOrd="0" presId="urn:microsoft.com/office/officeart/2005/8/layout/lProcess2"/>
    <dgm:cxn modelId="{F6477E87-CBDB-3346-A0D2-419CA7AD2375}" type="presParOf" srcId="{79000D6D-DB8B-BD49-8CC2-78E6CED062A2}" destId="{361F51D1-342E-3F4C-9F49-FFF9D5F884DA}" srcOrd="0" destOrd="0" presId="urn:microsoft.com/office/officeart/2005/8/layout/lProcess2"/>
    <dgm:cxn modelId="{7BB44442-B95B-BD4F-88A7-BEBEF0703B35}" type="presParOf" srcId="{361F51D1-342E-3F4C-9F49-FFF9D5F884DA}" destId="{155DE9A0-1230-A243-AFA2-102C60B6A175}" srcOrd="0" destOrd="0" presId="urn:microsoft.com/office/officeart/2005/8/layout/lProcess2"/>
    <dgm:cxn modelId="{ABDD1031-D32C-644C-A7DE-690EACAB8B19}" type="presParOf" srcId="{361F51D1-342E-3F4C-9F49-FFF9D5F884DA}" destId="{83F629A3-16B3-DD40-9F0E-808AAAF69962}" srcOrd="1" destOrd="0" presId="urn:microsoft.com/office/officeart/2005/8/layout/lProcess2"/>
    <dgm:cxn modelId="{F0393A68-2719-5D45-A24C-31EC8841639B}" type="presParOf" srcId="{361F51D1-342E-3F4C-9F49-FFF9D5F884DA}" destId="{96F0E0EC-9EA5-D243-9E2F-E05FE0CFBE79}" srcOrd="2" destOrd="0" presId="urn:microsoft.com/office/officeart/2005/8/layout/lProcess2"/>
    <dgm:cxn modelId="{B00419CF-94F5-4E49-9435-54D3D8521770}" type="presParOf" srcId="{361F51D1-342E-3F4C-9F49-FFF9D5F884DA}" destId="{504556A9-3AB8-A74D-A809-CEDC99B09EB9}" srcOrd="3" destOrd="0" presId="urn:microsoft.com/office/officeart/2005/8/layout/lProcess2"/>
    <dgm:cxn modelId="{F2E24F20-AE3B-DD4F-9302-902CE27E543A}" type="presParOf" srcId="{361F51D1-342E-3F4C-9F49-FFF9D5F884DA}" destId="{8FE90080-5BD3-814B-B795-0EB0733217AC}" srcOrd="4" destOrd="0" presId="urn:microsoft.com/office/officeart/2005/8/layout/lProcess2"/>
    <dgm:cxn modelId="{4C0AA138-7ED7-274C-B2EC-D24882AC2A4D}" type="presParOf" srcId="{361F51D1-342E-3F4C-9F49-FFF9D5F884DA}" destId="{0BB47DCA-2754-B645-9ED8-D51C482B6127}" srcOrd="5" destOrd="0" presId="urn:microsoft.com/office/officeart/2005/8/layout/lProcess2"/>
    <dgm:cxn modelId="{5F3DA3BF-9EE8-404D-9C34-5C57D5BACAD2}" type="presParOf" srcId="{361F51D1-342E-3F4C-9F49-FFF9D5F884DA}" destId="{4949B85D-B457-2445-A520-66D7C87A97D2}" srcOrd="6" destOrd="0" presId="urn:microsoft.com/office/officeart/2005/8/layout/lProcess2"/>
    <dgm:cxn modelId="{6D6471FB-EDD6-AE44-8A16-EFC855493DB0}" type="presParOf" srcId="{ADB81FA5-BD94-874B-810D-3711EAAB3877}" destId="{FAAC6C97-6009-3046-8DA5-81F9E3AD7088}" srcOrd="5" destOrd="0" presId="urn:microsoft.com/office/officeart/2005/8/layout/lProcess2"/>
    <dgm:cxn modelId="{9F614112-CA22-0040-8985-557428276321}" type="presParOf" srcId="{ADB81FA5-BD94-874B-810D-3711EAAB3877}" destId="{D9FCF287-1FBF-134D-B9D6-5B729235A832}" srcOrd="6" destOrd="0" presId="urn:microsoft.com/office/officeart/2005/8/layout/lProcess2"/>
    <dgm:cxn modelId="{985126B6-CA2D-AF46-8722-98CFCCA7D8E7}" type="presParOf" srcId="{D9FCF287-1FBF-134D-B9D6-5B729235A832}" destId="{2F62D2E0-A5CE-274A-993C-210C32EF7854}" srcOrd="0" destOrd="0" presId="urn:microsoft.com/office/officeart/2005/8/layout/lProcess2"/>
    <dgm:cxn modelId="{959A15A3-F6CB-F143-A6B5-6C63A4CEC255}" type="presParOf" srcId="{D9FCF287-1FBF-134D-B9D6-5B729235A832}" destId="{108A2246-902E-AD4D-93B1-D385D5DFE9D3}" srcOrd="1" destOrd="0" presId="urn:microsoft.com/office/officeart/2005/8/layout/lProcess2"/>
    <dgm:cxn modelId="{E2F3449D-FECB-A64B-A9AE-26315DBBC84B}" type="presParOf" srcId="{D9FCF287-1FBF-134D-B9D6-5B729235A832}" destId="{144B06C1-6D04-8A4D-8448-436BE3770F1C}" srcOrd="2" destOrd="0" presId="urn:microsoft.com/office/officeart/2005/8/layout/lProcess2"/>
    <dgm:cxn modelId="{1FF32149-3F3E-6046-ABC4-B38D46EA39EA}" type="presParOf" srcId="{144B06C1-6D04-8A4D-8448-436BE3770F1C}" destId="{E02935A4-3CDF-9A4E-BAFD-51C83A706176}" srcOrd="0" destOrd="0" presId="urn:microsoft.com/office/officeart/2005/8/layout/lProcess2"/>
    <dgm:cxn modelId="{87EA4EE4-9444-3D45-922F-BFD67947E456}" type="presParOf" srcId="{ADB81FA5-BD94-874B-810D-3711EAAB3877}" destId="{01A733B0-FE91-4044-8B66-57BBDEAD4754}" srcOrd="7" destOrd="0" presId="urn:microsoft.com/office/officeart/2005/8/layout/lProcess2"/>
    <dgm:cxn modelId="{BC2CAE45-1A59-6A45-AAAC-6FC67E2A3CF3}" type="presParOf" srcId="{ADB81FA5-BD94-874B-810D-3711EAAB3877}" destId="{9E142468-A770-B54B-8451-1F22E669FE63}" srcOrd="8" destOrd="0" presId="urn:microsoft.com/office/officeart/2005/8/layout/lProcess2"/>
    <dgm:cxn modelId="{DE95375A-9AF6-D144-B92C-73A653352F83}" type="presParOf" srcId="{9E142468-A770-B54B-8451-1F22E669FE63}" destId="{AADCAD3A-0390-BE47-B8C3-5A10FADFC57A}" srcOrd="0" destOrd="0" presId="urn:microsoft.com/office/officeart/2005/8/layout/lProcess2"/>
    <dgm:cxn modelId="{B3B103D1-63F3-9C42-82D6-5F252FD23396}" type="presParOf" srcId="{9E142468-A770-B54B-8451-1F22E669FE63}" destId="{7FC46B3D-37BC-FC42-9CA9-DE3AE598B222}" srcOrd="1" destOrd="0" presId="urn:microsoft.com/office/officeart/2005/8/layout/lProcess2"/>
    <dgm:cxn modelId="{F7396896-5977-764A-82C9-5FE3DFB6B36A}" type="presParOf" srcId="{9E142468-A770-B54B-8451-1F22E669FE63}" destId="{70D4DFA9-E9A5-F94B-BAE4-47397064D9DF}" srcOrd="2" destOrd="0" presId="urn:microsoft.com/office/officeart/2005/8/layout/lProcess2"/>
    <dgm:cxn modelId="{3AB5C798-F772-664F-B98B-6D85A73A2AEE}" type="presParOf" srcId="{70D4DFA9-E9A5-F94B-BAE4-47397064D9DF}" destId="{132D9011-2D57-E14E-84FD-599BF3AED00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F8185-50D3-904D-86C7-B595725C94C5}" type="doc">
      <dgm:prSet loTypeId="urn:microsoft.com/office/officeart/2008/layout/AlternatingPictureBlocks" loCatId="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64C7A0B-7920-A940-B0E2-F1485C13881C}">
      <dgm:prSet/>
      <dgm:spPr/>
      <dgm:t>
        <a:bodyPr/>
        <a:lstStyle/>
        <a:p>
          <a:pPr rtl="0"/>
          <a:r>
            <a:rPr lang="de-DE" dirty="0" smtClean="0"/>
            <a:t>Option A</a:t>
          </a:r>
          <a:endParaRPr lang="de-DE" dirty="0"/>
        </a:p>
      </dgm:t>
    </dgm:pt>
    <dgm:pt modelId="{B9F35F9C-6643-CA4D-BB55-D6D3F2BD880F}" type="parTrans" cxnId="{B36D44E4-AB4D-184A-95A0-3DA0FB79F896}">
      <dgm:prSet/>
      <dgm:spPr/>
      <dgm:t>
        <a:bodyPr/>
        <a:lstStyle/>
        <a:p>
          <a:endParaRPr lang="en-US"/>
        </a:p>
      </dgm:t>
    </dgm:pt>
    <dgm:pt modelId="{BFD72808-3D2E-B54D-A62F-330955500028}" type="sibTrans" cxnId="{B36D44E4-AB4D-184A-95A0-3DA0FB79F896}">
      <dgm:prSet/>
      <dgm:spPr/>
      <dgm:t>
        <a:bodyPr/>
        <a:lstStyle/>
        <a:p>
          <a:endParaRPr lang="en-US"/>
        </a:p>
      </dgm:t>
    </dgm:pt>
    <dgm:pt modelId="{C4CADAB7-3938-B046-9CA1-F8EB53D327C3}">
      <dgm:prSet/>
      <dgm:spPr/>
      <dgm:t>
        <a:bodyPr/>
        <a:lstStyle/>
        <a:p>
          <a:pPr rtl="0"/>
          <a:r>
            <a:rPr lang="de-DE" dirty="0" smtClean="0"/>
            <a:t>Create a </a:t>
          </a:r>
          <a:r>
            <a:rPr lang="de-DE" dirty="0" err="1" smtClean="0"/>
            <a:t>new</a:t>
          </a:r>
          <a:r>
            <a:rPr lang="de-DE" dirty="0" smtClean="0"/>
            <a:t> </a:t>
          </a:r>
          <a:r>
            <a:rPr lang="de-DE" dirty="0" err="1" smtClean="0"/>
            <a:t>SeqAn</a:t>
          </a:r>
          <a:r>
            <a:rPr lang="de-DE" dirty="0" smtClean="0"/>
            <a:t> </a:t>
          </a:r>
          <a:r>
            <a:rPr lang="de-DE" dirty="0" err="1" smtClean="0"/>
            <a:t>app</a:t>
          </a:r>
          <a:endParaRPr lang="de-DE" dirty="0"/>
        </a:p>
      </dgm:t>
    </dgm:pt>
    <dgm:pt modelId="{F537F6FE-0CA2-DF48-94AD-703AE2027549}" type="parTrans" cxnId="{8CA8BC5A-D505-1348-9586-3502FB5E3897}">
      <dgm:prSet/>
      <dgm:spPr/>
      <dgm:t>
        <a:bodyPr/>
        <a:lstStyle/>
        <a:p>
          <a:endParaRPr lang="en-US"/>
        </a:p>
      </dgm:t>
    </dgm:pt>
    <dgm:pt modelId="{3774B206-2BAF-7243-BBDC-BDB143191F1D}" type="sibTrans" cxnId="{8CA8BC5A-D505-1348-9586-3502FB5E3897}">
      <dgm:prSet/>
      <dgm:spPr/>
      <dgm:t>
        <a:bodyPr/>
        <a:lstStyle/>
        <a:p>
          <a:endParaRPr lang="en-US"/>
        </a:p>
      </dgm:t>
    </dgm:pt>
    <dgm:pt modelId="{FF539965-4C97-8B48-83C2-8A68D2E1E42F}">
      <dgm:prSet/>
      <dgm:spPr/>
      <dgm:t>
        <a:bodyPr/>
        <a:lstStyle/>
        <a:p>
          <a:pPr rtl="0"/>
          <a:r>
            <a:rPr lang="de-DE" dirty="0" err="1" smtClean="0"/>
            <a:t>seqan</a:t>
          </a:r>
          <a:r>
            <a:rPr lang="de-DE" dirty="0" smtClean="0"/>
            <a:t>-trunk$</a:t>
          </a:r>
          <a:br>
            <a:rPr lang="de-DE" dirty="0" smtClean="0"/>
          </a:br>
          <a:r>
            <a:rPr lang="de-DE" b="0" i="0" dirty="0" smtClean="0">
              <a:latin typeface="Menlo Regular"/>
              <a:cs typeface="Menlo Regular"/>
            </a:rPr>
            <a:t>./</a:t>
          </a:r>
          <a:r>
            <a:rPr lang="de-DE" b="0" i="0" dirty="0" err="1" smtClean="0">
              <a:latin typeface="Menlo Regular"/>
              <a:cs typeface="Menlo Regular"/>
            </a:rPr>
            <a:t>util</a:t>
          </a:r>
          <a:r>
            <a:rPr lang="de-DE" b="0" i="0" dirty="0" smtClean="0">
              <a:latin typeface="Menlo Regular"/>
              <a:cs typeface="Menlo Regular"/>
            </a:rPr>
            <a:t>/bin/</a:t>
          </a:r>
          <a:r>
            <a:rPr lang="de-DE" b="0" i="0" dirty="0" err="1" smtClean="0">
              <a:latin typeface="Menlo Regular"/>
              <a:cs typeface="Menlo Regular"/>
            </a:rPr>
            <a:t>skel.py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app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my_app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sandbox</a:t>
          </a:r>
          <a:r>
            <a:rPr lang="de-DE" b="0" i="0" dirty="0" smtClean="0">
              <a:latin typeface="Menlo Regular"/>
              <a:cs typeface="Menlo Regular"/>
            </a:rPr>
            <a:t>/</a:t>
          </a:r>
          <a:r>
            <a:rPr lang="de-DE" b="0" i="0" dirty="0" err="1" smtClean="0">
              <a:latin typeface="Menlo Regular"/>
              <a:cs typeface="Menlo Regular"/>
            </a:rPr>
            <a:t>my_sandbox</a:t>
          </a:r>
          <a:endParaRPr lang="de-DE" b="0" i="0" dirty="0">
            <a:latin typeface="Menlo Regular"/>
            <a:cs typeface="Menlo Regular"/>
          </a:endParaRPr>
        </a:p>
      </dgm:t>
    </dgm:pt>
    <dgm:pt modelId="{92C58134-FF21-6B46-B1AC-C808F3A5E3A9}" type="parTrans" cxnId="{28E31C19-95CE-D349-B9CE-75F6009D64D7}">
      <dgm:prSet/>
      <dgm:spPr/>
      <dgm:t>
        <a:bodyPr/>
        <a:lstStyle/>
        <a:p>
          <a:endParaRPr lang="en-US"/>
        </a:p>
      </dgm:t>
    </dgm:pt>
    <dgm:pt modelId="{5F28735E-0550-5D40-8EF4-C334FE9FAF1B}" type="sibTrans" cxnId="{28E31C19-95CE-D349-B9CE-75F6009D64D7}">
      <dgm:prSet/>
      <dgm:spPr/>
      <dgm:t>
        <a:bodyPr/>
        <a:lstStyle/>
        <a:p>
          <a:endParaRPr lang="en-US"/>
        </a:p>
      </dgm:t>
    </dgm:pt>
    <dgm:pt modelId="{853D103A-2626-2443-B8C2-5270376CF8FF}">
      <dgm:prSet/>
      <dgm:spPr/>
      <dgm:t>
        <a:bodyPr/>
        <a:lstStyle/>
        <a:p>
          <a:pPr rtl="0"/>
          <a:r>
            <a:rPr lang="de-DE" dirty="0" smtClean="0">
              <a:solidFill>
                <a:schemeClr val="tx1"/>
              </a:solidFill>
            </a:rPr>
            <a:t>Option B</a:t>
          </a:r>
          <a:endParaRPr lang="de-DE" dirty="0">
            <a:solidFill>
              <a:schemeClr val="tx1"/>
            </a:solidFill>
          </a:endParaRPr>
        </a:p>
      </dgm:t>
    </dgm:pt>
    <dgm:pt modelId="{D1516F62-ED9B-2747-A30F-7183F4B30534}" type="parTrans" cxnId="{61E4BC6B-6D50-574E-AFFA-89DF53CF5C00}">
      <dgm:prSet/>
      <dgm:spPr/>
      <dgm:t>
        <a:bodyPr/>
        <a:lstStyle/>
        <a:p>
          <a:endParaRPr lang="en-US"/>
        </a:p>
      </dgm:t>
    </dgm:pt>
    <dgm:pt modelId="{6F52DDD1-22FA-CA4E-BB3E-A5FE436DC6DF}" type="sibTrans" cxnId="{61E4BC6B-6D50-574E-AFFA-89DF53CF5C00}">
      <dgm:prSet/>
      <dgm:spPr/>
      <dgm:t>
        <a:bodyPr/>
        <a:lstStyle/>
        <a:p>
          <a:endParaRPr lang="en-US"/>
        </a:p>
      </dgm:t>
    </dgm:pt>
    <dgm:pt modelId="{F827ABDD-E44B-6D40-B3A2-95A9667D05AF}">
      <dgm:prSet/>
      <dgm:spPr/>
      <dgm:t>
        <a:bodyPr/>
        <a:lstStyle/>
        <a:p>
          <a:pPr rtl="0"/>
          <a:r>
            <a:rPr lang="de-DE" dirty="0" smtClean="0">
              <a:solidFill>
                <a:schemeClr val="tx1"/>
              </a:solidFill>
            </a:rPr>
            <a:t>Work </a:t>
          </a:r>
          <a:r>
            <a:rPr lang="de-DE" dirty="0" err="1" smtClean="0">
              <a:solidFill>
                <a:schemeClr val="tx1"/>
              </a:solidFill>
            </a:rPr>
            <a:t>through</a:t>
          </a:r>
          <a:r>
            <a:rPr lang="de-DE" dirty="0" smtClean="0">
              <a:solidFill>
                <a:schemeClr val="tx1"/>
              </a:solidFill>
            </a:rPr>
            <a:t> </a:t>
          </a:r>
          <a:r>
            <a:rPr lang="de-DE" dirty="0" err="1" smtClean="0">
              <a:solidFill>
                <a:schemeClr val="tx1"/>
              </a:solidFill>
            </a:rPr>
            <a:t>the</a:t>
          </a:r>
          <a:r>
            <a:rPr lang="de-DE" dirty="0" smtClean="0">
              <a:solidFill>
                <a:schemeClr val="tx1"/>
              </a:solidFill>
            </a:rPr>
            <a:t> Argument Parser </a:t>
          </a:r>
          <a:r>
            <a:rPr lang="de-DE" dirty="0" err="1" smtClean="0">
              <a:solidFill>
                <a:schemeClr val="tx1"/>
              </a:solidFill>
            </a:rPr>
            <a:t>tutorial</a:t>
          </a:r>
          <a:endParaRPr lang="de-DE" dirty="0">
            <a:solidFill>
              <a:schemeClr val="tx1"/>
            </a:solidFill>
          </a:endParaRPr>
        </a:p>
      </dgm:t>
    </dgm:pt>
    <dgm:pt modelId="{FB4BF64A-DAF5-0840-B7B5-595AACB8BF94}" type="parTrans" cxnId="{29AE66F7-5368-E74A-ABBE-C34CBB669A21}">
      <dgm:prSet/>
      <dgm:spPr/>
      <dgm:t>
        <a:bodyPr/>
        <a:lstStyle/>
        <a:p>
          <a:endParaRPr lang="en-US"/>
        </a:p>
      </dgm:t>
    </dgm:pt>
    <dgm:pt modelId="{06DF593D-66C3-0A41-861D-5102D9899381}" type="sibTrans" cxnId="{29AE66F7-5368-E74A-ABBE-C34CBB669A21}">
      <dgm:prSet/>
      <dgm:spPr/>
      <dgm:t>
        <a:bodyPr/>
        <a:lstStyle/>
        <a:p>
          <a:endParaRPr lang="en-US"/>
        </a:p>
      </dgm:t>
    </dgm:pt>
    <dgm:pt modelId="{3884F81A-9CF3-8540-AAB4-03B82E4A390A}">
      <dgm:prSet/>
      <dgm:spPr/>
      <dgm:t>
        <a:bodyPr/>
        <a:lstStyle/>
        <a:p>
          <a:pPr rtl="0"/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trac.seqan.de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wiki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Tutorial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ParsingCommandLineArguments</a:t>
          </a:r>
          <a:endParaRPr lang="de-DE" dirty="0">
            <a:solidFill>
              <a:schemeClr val="tx1"/>
            </a:solidFill>
          </a:endParaRPr>
        </a:p>
      </dgm:t>
    </dgm:pt>
    <dgm:pt modelId="{78085626-9BDD-7841-900F-C7827D3C61DC}" type="parTrans" cxnId="{C0FEE03B-1856-B040-994C-0B1C0245D125}">
      <dgm:prSet/>
      <dgm:spPr/>
      <dgm:t>
        <a:bodyPr/>
        <a:lstStyle/>
        <a:p>
          <a:endParaRPr lang="en-US"/>
        </a:p>
      </dgm:t>
    </dgm:pt>
    <dgm:pt modelId="{5A2C3A35-4355-6640-86A9-8F30BFE72585}" type="sibTrans" cxnId="{C0FEE03B-1856-B040-994C-0B1C0245D125}">
      <dgm:prSet/>
      <dgm:spPr/>
      <dgm:t>
        <a:bodyPr/>
        <a:lstStyle/>
        <a:p>
          <a:endParaRPr lang="en-US"/>
        </a:p>
      </dgm:t>
    </dgm:pt>
    <dgm:pt modelId="{DE97B17E-C939-874D-8788-3740DAF52841}" type="pres">
      <dgm:prSet presAssocID="{945F8185-50D3-904D-86C7-B595725C94C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16AD7-96F8-FE40-A5E3-B9E39DC68B5D}" type="pres">
      <dgm:prSet presAssocID="{264C7A0B-7920-A940-B0E2-F1485C13881C}" presName="comp" presStyleCnt="0"/>
      <dgm:spPr/>
    </dgm:pt>
    <dgm:pt modelId="{13B76E89-2303-6145-80B4-C3BEB88F7C0A}" type="pres">
      <dgm:prSet presAssocID="{264C7A0B-7920-A940-B0E2-F1485C13881C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B872-6861-984B-B8FA-54245354AC65}" type="pres">
      <dgm:prSet presAssocID="{264C7A0B-7920-A940-B0E2-F1485C13881C}" presName="rect1" presStyleLbl="lnNode1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7716138-A83B-4140-A04C-FF4AE2E24B08}" type="pres">
      <dgm:prSet presAssocID="{BFD72808-3D2E-B54D-A62F-330955500028}" presName="sibTrans" presStyleCnt="0"/>
      <dgm:spPr/>
    </dgm:pt>
    <dgm:pt modelId="{7596EE04-C5E9-F446-892B-322FFD149087}" type="pres">
      <dgm:prSet presAssocID="{853D103A-2626-2443-B8C2-5270376CF8FF}" presName="comp" presStyleCnt="0"/>
      <dgm:spPr/>
    </dgm:pt>
    <dgm:pt modelId="{9AAB703D-2C5F-6F49-BEE9-EFB4004A7F8A}" type="pres">
      <dgm:prSet presAssocID="{853D103A-2626-2443-B8C2-5270376CF8FF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DA49B-F5A5-3240-8B18-939FBE990831}" type="pres">
      <dgm:prSet presAssocID="{853D103A-2626-2443-B8C2-5270376CF8FF}" presName="rect1" presStyleLbl="lnNode1" presStyleIdx="1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C0FEE03B-1856-B040-994C-0B1C0245D125}" srcId="{853D103A-2626-2443-B8C2-5270376CF8FF}" destId="{3884F81A-9CF3-8540-AAB4-03B82E4A390A}" srcOrd="1" destOrd="0" parTransId="{78085626-9BDD-7841-900F-C7827D3C61DC}" sibTransId="{5A2C3A35-4355-6640-86A9-8F30BFE72585}"/>
    <dgm:cxn modelId="{B36D44E4-AB4D-184A-95A0-3DA0FB79F896}" srcId="{945F8185-50D3-904D-86C7-B595725C94C5}" destId="{264C7A0B-7920-A940-B0E2-F1485C13881C}" srcOrd="0" destOrd="0" parTransId="{B9F35F9C-6643-CA4D-BB55-D6D3F2BD880F}" sibTransId="{BFD72808-3D2E-B54D-A62F-330955500028}"/>
    <dgm:cxn modelId="{28E31C19-95CE-D349-B9CE-75F6009D64D7}" srcId="{264C7A0B-7920-A940-B0E2-F1485C13881C}" destId="{FF539965-4C97-8B48-83C2-8A68D2E1E42F}" srcOrd="1" destOrd="0" parTransId="{92C58134-FF21-6B46-B1AC-C808F3A5E3A9}" sibTransId="{5F28735E-0550-5D40-8EF4-C334FE9FAF1B}"/>
    <dgm:cxn modelId="{C2A3340B-E408-2640-893B-41A87795F454}" type="presOf" srcId="{F827ABDD-E44B-6D40-B3A2-95A9667D05AF}" destId="{9AAB703D-2C5F-6F49-BEE9-EFB4004A7F8A}" srcOrd="0" destOrd="1" presId="urn:microsoft.com/office/officeart/2008/layout/AlternatingPictureBlocks"/>
    <dgm:cxn modelId="{11CFC6C2-D542-E746-B9D7-EAB2E4332593}" type="presOf" srcId="{C4CADAB7-3938-B046-9CA1-F8EB53D327C3}" destId="{13B76E89-2303-6145-80B4-C3BEB88F7C0A}" srcOrd="0" destOrd="1" presId="urn:microsoft.com/office/officeart/2008/layout/AlternatingPictureBlocks"/>
    <dgm:cxn modelId="{8CA8BC5A-D505-1348-9586-3502FB5E3897}" srcId="{264C7A0B-7920-A940-B0E2-F1485C13881C}" destId="{C4CADAB7-3938-B046-9CA1-F8EB53D327C3}" srcOrd="0" destOrd="0" parTransId="{F537F6FE-0CA2-DF48-94AD-703AE2027549}" sibTransId="{3774B206-2BAF-7243-BBDC-BDB143191F1D}"/>
    <dgm:cxn modelId="{9E63F759-702B-0E4E-AE1A-E11604DC4FCD}" type="presOf" srcId="{264C7A0B-7920-A940-B0E2-F1485C13881C}" destId="{13B76E89-2303-6145-80B4-C3BEB88F7C0A}" srcOrd="0" destOrd="0" presId="urn:microsoft.com/office/officeart/2008/layout/AlternatingPictureBlocks"/>
    <dgm:cxn modelId="{4F828F8D-0B4F-6340-A25D-15829DBE373D}" type="presOf" srcId="{3884F81A-9CF3-8540-AAB4-03B82E4A390A}" destId="{9AAB703D-2C5F-6F49-BEE9-EFB4004A7F8A}" srcOrd="0" destOrd="2" presId="urn:microsoft.com/office/officeart/2008/layout/AlternatingPictureBlocks"/>
    <dgm:cxn modelId="{29AE66F7-5368-E74A-ABBE-C34CBB669A21}" srcId="{853D103A-2626-2443-B8C2-5270376CF8FF}" destId="{F827ABDD-E44B-6D40-B3A2-95A9667D05AF}" srcOrd="0" destOrd="0" parTransId="{FB4BF64A-DAF5-0840-B7B5-595AACB8BF94}" sibTransId="{06DF593D-66C3-0A41-861D-5102D9899381}"/>
    <dgm:cxn modelId="{61E4BC6B-6D50-574E-AFFA-89DF53CF5C00}" srcId="{945F8185-50D3-904D-86C7-B595725C94C5}" destId="{853D103A-2626-2443-B8C2-5270376CF8FF}" srcOrd="1" destOrd="0" parTransId="{D1516F62-ED9B-2747-A30F-7183F4B30534}" sibTransId="{6F52DDD1-22FA-CA4E-BB3E-A5FE436DC6DF}"/>
    <dgm:cxn modelId="{45A3858B-88C1-634F-8457-E2B2D04DAE55}" type="presOf" srcId="{945F8185-50D3-904D-86C7-B595725C94C5}" destId="{DE97B17E-C939-874D-8788-3740DAF52841}" srcOrd="0" destOrd="0" presId="urn:microsoft.com/office/officeart/2008/layout/AlternatingPictureBlocks"/>
    <dgm:cxn modelId="{B9C7CB45-075F-EA46-B881-436FF96A15B0}" type="presOf" srcId="{FF539965-4C97-8B48-83C2-8A68D2E1E42F}" destId="{13B76E89-2303-6145-80B4-C3BEB88F7C0A}" srcOrd="0" destOrd="2" presId="urn:microsoft.com/office/officeart/2008/layout/AlternatingPictureBlocks"/>
    <dgm:cxn modelId="{46263782-1FA4-3443-BBF2-CC95BE265098}" type="presOf" srcId="{853D103A-2626-2443-B8C2-5270376CF8FF}" destId="{9AAB703D-2C5F-6F49-BEE9-EFB4004A7F8A}" srcOrd="0" destOrd="0" presId="urn:microsoft.com/office/officeart/2008/layout/AlternatingPictureBlocks"/>
    <dgm:cxn modelId="{CC5EBA49-157D-324D-A7B8-6EF98EAF34A7}" type="presParOf" srcId="{DE97B17E-C939-874D-8788-3740DAF52841}" destId="{87316AD7-96F8-FE40-A5E3-B9E39DC68B5D}" srcOrd="0" destOrd="0" presId="urn:microsoft.com/office/officeart/2008/layout/AlternatingPictureBlocks"/>
    <dgm:cxn modelId="{BCB26E23-E789-1349-9274-9C00A3B1A227}" type="presParOf" srcId="{87316AD7-96F8-FE40-A5E3-B9E39DC68B5D}" destId="{13B76E89-2303-6145-80B4-C3BEB88F7C0A}" srcOrd="0" destOrd="0" presId="urn:microsoft.com/office/officeart/2008/layout/AlternatingPictureBlocks"/>
    <dgm:cxn modelId="{2BA7D464-D402-C44C-A798-900117487BE4}" type="presParOf" srcId="{87316AD7-96F8-FE40-A5E3-B9E39DC68B5D}" destId="{06D4B872-6861-984B-B8FA-54245354AC65}" srcOrd="1" destOrd="0" presId="urn:microsoft.com/office/officeart/2008/layout/AlternatingPictureBlocks"/>
    <dgm:cxn modelId="{DDFE4505-B795-194B-9682-DD5025EB0519}" type="presParOf" srcId="{DE97B17E-C939-874D-8788-3740DAF52841}" destId="{97716138-A83B-4140-A04C-FF4AE2E24B08}" srcOrd="1" destOrd="0" presId="urn:microsoft.com/office/officeart/2008/layout/AlternatingPictureBlocks"/>
    <dgm:cxn modelId="{968FBADE-7315-444F-9BDB-1C06273B4430}" type="presParOf" srcId="{DE97B17E-C939-874D-8788-3740DAF52841}" destId="{7596EE04-C5E9-F446-892B-322FFD149087}" srcOrd="2" destOrd="0" presId="urn:microsoft.com/office/officeart/2008/layout/AlternatingPictureBlocks"/>
    <dgm:cxn modelId="{BDB965E8-C290-244E-8946-0A5F71FD3831}" type="presParOf" srcId="{7596EE04-C5E9-F446-892B-322FFD149087}" destId="{9AAB703D-2C5F-6F49-BEE9-EFB4004A7F8A}" srcOrd="0" destOrd="0" presId="urn:microsoft.com/office/officeart/2008/layout/AlternatingPictureBlocks"/>
    <dgm:cxn modelId="{E0C08893-6319-E648-8F37-3A6CD3C330BD}" type="presParOf" srcId="{7596EE04-C5E9-F446-892B-322FFD149087}" destId="{935DA49B-F5A5-3240-8B18-939FBE99083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28190-CC49-7D43-845D-36CB5201998F}">
      <dsp:nvSpPr>
        <dsp:cNvPr id="0" name=""/>
        <dsp:cNvSpPr/>
      </dsp:nvSpPr>
      <dsp:spPr>
        <a:xfrm>
          <a:off x="4641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Robust parsing of command line arguments</a:t>
          </a:r>
          <a:endParaRPr lang="en-US" sz="1900" kern="1200" dirty="0"/>
        </a:p>
      </dsp:txBody>
      <dsp:txXfrm>
        <a:off x="4641" y="0"/>
        <a:ext cx="1628880" cy="1458753"/>
      </dsp:txXfrm>
    </dsp:sp>
    <dsp:sp modelId="{C71108CB-C03D-704E-B15B-CB832D67C411}">
      <dsp:nvSpPr>
        <dsp:cNvPr id="0" name=""/>
        <dsp:cNvSpPr/>
      </dsp:nvSpPr>
      <dsp:spPr>
        <a:xfrm>
          <a:off x="1755688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Definition of restrictions</a:t>
          </a:r>
          <a:endParaRPr lang="de-DE" sz="1900" kern="1200"/>
        </a:p>
      </dsp:txBody>
      <dsp:txXfrm>
        <a:off x="1755688" y="0"/>
        <a:ext cx="1628880" cy="1458753"/>
      </dsp:txXfrm>
    </dsp:sp>
    <dsp:sp modelId="{D63E05A1-F0D5-494A-8912-B7B8B12CB809}">
      <dsp:nvSpPr>
        <dsp:cNvPr id="0" name=""/>
        <dsp:cNvSpPr/>
      </dsp:nvSpPr>
      <dsp:spPr>
        <a:xfrm>
          <a:off x="1918576" y="1458872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data type</a:t>
          </a:r>
          <a:endParaRPr lang="en-US" sz="1500" kern="1200"/>
        </a:p>
      </dsp:txBody>
      <dsp:txXfrm>
        <a:off x="1939323" y="1479619"/>
        <a:ext cx="1261610" cy="666870"/>
      </dsp:txXfrm>
    </dsp:sp>
    <dsp:sp modelId="{7624C960-EB77-7049-BF36-89EC675FB59F}">
      <dsp:nvSpPr>
        <dsp:cNvPr id="0" name=""/>
        <dsp:cNvSpPr/>
      </dsp:nvSpPr>
      <dsp:spPr>
        <a:xfrm>
          <a:off x="1918576" y="2276216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ranges</a:t>
          </a:r>
          <a:endParaRPr lang="en-US" sz="1500" kern="1200"/>
        </a:p>
      </dsp:txBody>
      <dsp:txXfrm>
        <a:off x="1939323" y="2296963"/>
        <a:ext cx="1261610" cy="666870"/>
      </dsp:txXfrm>
    </dsp:sp>
    <dsp:sp modelId="{544815FC-C391-B743-8F09-0E50853E990D}">
      <dsp:nvSpPr>
        <dsp:cNvPr id="0" name=""/>
        <dsp:cNvSpPr/>
      </dsp:nvSpPr>
      <dsp:spPr>
        <a:xfrm>
          <a:off x="1918576" y="3093560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allowed values</a:t>
          </a:r>
          <a:endParaRPr lang="en-US" sz="1500" kern="1200"/>
        </a:p>
      </dsp:txBody>
      <dsp:txXfrm>
        <a:off x="1939323" y="3114307"/>
        <a:ext cx="1261610" cy="666870"/>
      </dsp:txXfrm>
    </dsp:sp>
    <dsp:sp modelId="{2FAB81DD-8586-E946-84B7-D11E0A76A3BB}">
      <dsp:nvSpPr>
        <dsp:cNvPr id="0" name=""/>
        <dsp:cNvSpPr/>
      </dsp:nvSpPr>
      <dsp:spPr>
        <a:xfrm>
          <a:off x="1918576" y="3910904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file extensions</a:t>
          </a:r>
          <a:endParaRPr lang="en-US" sz="1500" kern="1200"/>
        </a:p>
      </dsp:txBody>
      <dsp:txXfrm>
        <a:off x="1939323" y="3931651"/>
        <a:ext cx="1261610" cy="666870"/>
      </dsp:txXfrm>
    </dsp:sp>
    <dsp:sp modelId="{9015B1F3-7855-A744-88E3-2F827EE19364}">
      <dsp:nvSpPr>
        <dsp:cNvPr id="0" name=""/>
        <dsp:cNvSpPr/>
      </dsp:nvSpPr>
      <dsp:spPr>
        <a:xfrm>
          <a:off x="3506734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Broad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parameter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support</a:t>
          </a:r>
          <a:endParaRPr lang="de-DE" sz="1900" kern="1200" dirty="0"/>
        </a:p>
      </dsp:txBody>
      <dsp:txXfrm>
        <a:off x="3506734" y="0"/>
        <a:ext cx="1628880" cy="1458753"/>
      </dsp:txXfrm>
    </dsp:sp>
    <dsp:sp modelId="{155DE9A0-1230-A243-AFA2-102C60B6A175}">
      <dsp:nvSpPr>
        <dsp:cNvPr id="0" name=""/>
        <dsp:cNvSpPr/>
      </dsp:nvSpPr>
      <dsp:spPr>
        <a:xfrm>
          <a:off x="3669622" y="1458872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Flag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options</a:t>
          </a:r>
          <a:r>
            <a:rPr lang="de-DE" sz="1500" kern="1200" dirty="0" smtClean="0"/>
            <a:t/>
          </a:r>
          <a:br>
            <a:rPr lang="de-DE" sz="1500" kern="1200" dirty="0" smtClean="0"/>
          </a:br>
          <a:r>
            <a:rPr lang="de-DE" sz="1500" kern="1200" dirty="0" smtClean="0"/>
            <a:t>(--</a:t>
          </a:r>
          <a:r>
            <a:rPr lang="de-DE" sz="1500" kern="1200" dirty="0" err="1" smtClean="0"/>
            <a:t>opt</a:t>
          </a:r>
          <a:r>
            <a:rPr lang="de-DE" sz="1500" kern="1200" dirty="0" smtClean="0"/>
            <a:t>, -o)</a:t>
          </a:r>
          <a:endParaRPr lang="de-DE" sz="1500" kern="1200" dirty="0"/>
        </a:p>
      </dsp:txBody>
      <dsp:txXfrm>
        <a:off x="3690369" y="1479619"/>
        <a:ext cx="1261610" cy="666870"/>
      </dsp:txXfrm>
    </dsp:sp>
    <dsp:sp modelId="{96F0E0EC-9EA5-D243-9E2F-E05FE0CFBE79}">
      <dsp:nvSpPr>
        <dsp:cNvPr id="0" name=""/>
        <dsp:cNvSpPr/>
      </dsp:nvSpPr>
      <dsp:spPr>
        <a:xfrm>
          <a:off x="3669622" y="2276216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Value </a:t>
          </a:r>
          <a:r>
            <a:rPr lang="de-DE" sz="1500" kern="1200" dirty="0" err="1" smtClean="0"/>
            <a:t>options</a:t>
          </a:r>
          <a:r>
            <a:rPr lang="de-DE" sz="1500" kern="1200" dirty="0" smtClean="0"/>
            <a:t/>
          </a:r>
          <a:br>
            <a:rPr lang="de-DE" sz="1500" kern="1200" dirty="0" smtClean="0"/>
          </a:br>
          <a:r>
            <a:rPr lang="de-DE" sz="1500" kern="1200" dirty="0" smtClean="0"/>
            <a:t>(–</a:t>
          </a:r>
          <a:r>
            <a:rPr lang="de-DE" sz="1500" kern="1200" dirty="0" err="1" smtClean="0"/>
            <a:t>opt</a:t>
          </a:r>
          <a:r>
            <a:rPr lang="de-DE" sz="1500" kern="1200" dirty="0" smtClean="0"/>
            <a:t> 5, -o 5)</a:t>
          </a:r>
          <a:endParaRPr lang="de-DE" sz="1500" kern="1200" dirty="0"/>
        </a:p>
      </dsp:txBody>
      <dsp:txXfrm>
        <a:off x="3690369" y="2296963"/>
        <a:ext cx="1261610" cy="666870"/>
      </dsp:txXfrm>
    </dsp:sp>
    <dsp:sp modelId="{8FE90080-5BD3-814B-B795-0EB0733217AC}">
      <dsp:nvSpPr>
        <dsp:cNvPr id="0" name=""/>
        <dsp:cNvSpPr/>
      </dsp:nvSpPr>
      <dsp:spPr>
        <a:xfrm>
          <a:off x="3669622" y="3093560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Positional arguments</a:t>
          </a:r>
          <a:endParaRPr lang="de-DE" sz="1500" kern="1200"/>
        </a:p>
      </dsp:txBody>
      <dsp:txXfrm>
        <a:off x="3690369" y="3114307"/>
        <a:ext cx="1261610" cy="666870"/>
      </dsp:txXfrm>
    </dsp:sp>
    <dsp:sp modelId="{4949B85D-B457-2445-A520-66D7C87A97D2}">
      <dsp:nvSpPr>
        <dsp:cNvPr id="0" name=""/>
        <dsp:cNvSpPr/>
      </dsp:nvSpPr>
      <dsp:spPr>
        <a:xfrm>
          <a:off x="3669622" y="3910904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Lists</a:t>
          </a:r>
          <a:br>
            <a:rPr lang="de-DE" sz="1500" kern="1200" dirty="0" smtClean="0"/>
          </a:br>
          <a:r>
            <a:rPr lang="de-DE" sz="1500" kern="1200" dirty="0" smtClean="0"/>
            <a:t>-o 1 –o 2 –o 9</a:t>
          </a:r>
          <a:endParaRPr lang="de-DE" sz="1500" kern="1200" dirty="0"/>
        </a:p>
      </dsp:txBody>
      <dsp:txXfrm>
        <a:off x="3690369" y="3931651"/>
        <a:ext cx="1261610" cy="666870"/>
      </dsp:txXfrm>
    </dsp:sp>
    <dsp:sp modelId="{2F62D2E0-A5CE-274A-993C-210C32EF7854}">
      <dsp:nvSpPr>
        <dsp:cNvPr id="0" name=""/>
        <dsp:cNvSpPr/>
      </dsp:nvSpPr>
      <dsp:spPr>
        <a:xfrm>
          <a:off x="5257781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Very nice help screens, html page and man page output</a:t>
          </a:r>
          <a:endParaRPr lang="en-US" sz="1900" kern="1200" dirty="0"/>
        </a:p>
      </dsp:txBody>
      <dsp:txXfrm>
        <a:off x="5257781" y="0"/>
        <a:ext cx="1628880" cy="1458753"/>
      </dsp:txXfrm>
    </dsp:sp>
    <dsp:sp modelId="{AADCAD3A-0390-BE47-B8C3-5A10FADFC57A}">
      <dsp:nvSpPr>
        <dsp:cNvPr id="0" name=""/>
        <dsp:cNvSpPr/>
      </dsp:nvSpPr>
      <dsp:spPr>
        <a:xfrm>
          <a:off x="7008827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CTD output (allows KNIME node generation)</a:t>
          </a:r>
          <a:endParaRPr lang="de-DE" sz="1900" kern="1200"/>
        </a:p>
      </dsp:txBody>
      <dsp:txXfrm>
        <a:off x="7008827" y="0"/>
        <a:ext cx="1628880" cy="1458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76E89-2303-6145-80B4-C3BEB88F7C0A}">
      <dsp:nvSpPr>
        <dsp:cNvPr id="0" name=""/>
        <dsp:cNvSpPr/>
      </dsp:nvSpPr>
      <dsp:spPr>
        <a:xfrm>
          <a:off x="3061451" y="506"/>
          <a:ext cx="4964793" cy="22454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Option A</a:t>
          </a:r>
          <a:endParaRPr lang="de-DE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Create a </a:t>
          </a:r>
          <a:r>
            <a:rPr lang="de-DE" sz="2300" kern="1200" dirty="0" err="1" smtClean="0"/>
            <a:t>new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SeqAn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app</a:t>
          </a:r>
          <a:endParaRPr lang="de-DE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/>
            <a:t>seqan</a:t>
          </a:r>
          <a:r>
            <a:rPr lang="de-DE" sz="2300" kern="1200" dirty="0" smtClean="0"/>
            <a:t>-trunk$</a:t>
          </a:r>
          <a:br>
            <a:rPr lang="de-DE" sz="2300" kern="1200" dirty="0" smtClean="0"/>
          </a:br>
          <a:r>
            <a:rPr lang="de-DE" sz="2300" b="0" i="0" kern="1200" dirty="0" smtClean="0">
              <a:latin typeface="Menlo Regular"/>
              <a:cs typeface="Menlo Regular"/>
            </a:rPr>
            <a:t>./</a:t>
          </a:r>
          <a:r>
            <a:rPr lang="de-DE" sz="2300" b="0" i="0" kern="1200" dirty="0" err="1" smtClean="0">
              <a:latin typeface="Menlo Regular"/>
              <a:cs typeface="Menlo Regular"/>
            </a:rPr>
            <a:t>util</a:t>
          </a:r>
          <a:r>
            <a:rPr lang="de-DE" sz="2300" b="0" i="0" kern="1200" dirty="0" smtClean="0">
              <a:latin typeface="Menlo Regular"/>
              <a:cs typeface="Menlo Regular"/>
            </a:rPr>
            <a:t>/bin/</a:t>
          </a:r>
          <a:r>
            <a:rPr lang="de-DE" sz="2300" b="0" i="0" kern="1200" dirty="0" err="1" smtClean="0">
              <a:latin typeface="Menlo Regular"/>
              <a:cs typeface="Menlo Regular"/>
            </a:rPr>
            <a:t>skel.py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app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my_app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sandbox</a:t>
          </a:r>
          <a:r>
            <a:rPr lang="de-DE" sz="2300" b="0" i="0" kern="1200" dirty="0" smtClean="0">
              <a:latin typeface="Menlo Regular"/>
              <a:cs typeface="Menlo Regular"/>
            </a:rPr>
            <a:t>/</a:t>
          </a:r>
          <a:r>
            <a:rPr lang="de-DE" sz="2300" b="0" i="0" kern="1200" dirty="0" err="1" smtClean="0">
              <a:latin typeface="Menlo Regular"/>
              <a:cs typeface="Menlo Regular"/>
            </a:rPr>
            <a:t>my_sandbox</a:t>
          </a:r>
          <a:endParaRPr lang="de-DE" sz="2300" b="0" i="0" kern="1200" dirty="0">
            <a:latin typeface="Menlo Regular"/>
            <a:cs typeface="Menlo Regular"/>
          </a:endParaRPr>
        </a:p>
      </dsp:txBody>
      <dsp:txXfrm>
        <a:off x="3061451" y="506"/>
        <a:ext cx="4964793" cy="2245496"/>
      </dsp:txXfrm>
    </dsp:sp>
    <dsp:sp modelId="{06D4B872-6861-984B-B8FA-54245354AC65}">
      <dsp:nvSpPr>
        <dsp:cNvPr id="0" name=""/>
        <dsp:cNvSpPr/>
      </dsp:nvSpPr>
      <dsp:spPr>
        <a:xfrm>
          <a:off x="616105" y="506"/>
          <a:ext cx="2223041" cy="224549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B703D-2C5F-6F49-BEE9-EFB4004A7F8A}">
      <dsp:nvSpPr>
        <dsp:cNvPr id="0" name=""/>
        <dsp:cNvSpPr/>
      </dsp:nvSpPr>
      <dsp:spPr>
        <a:xfrm>
          <a:off x="616105" y="2616509"/>
          <a:ext cx="4964793" cy="2245496"/>
        </a:xfrm>
        <a:prstGeom prst="rect">
          <a:avLst/>
        </a:prstGeom>
        <a:solidFill>
          <a:schemeClr val="accent2">
            <a:shade val="80000"/>
            <a:hueOff val="573674"/>
            <a:satOff val="-48584"/>
            <a:lumOff val="363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solidFill>
                <a:schemeClr val="tx1"/>
              </a:solidFill>
            </a:rPr>
            <a:t>Option B</a:t>
          </a:r>
          <a:endParaRPr lang="de-DE" sz="30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>
              <a:solidFill>
                <a:schemeClr val="tx1"/>
              </a:solidFill>
            </a:rPr>
            <a:t>Work </a:t>
          </a:r>
          <a:r>
            <a:rPr lang="de-DE" sz="2300" kern="1200" dirty="0" err="1" smtClean="0">
              <a:solidFill>
                <a:schemeClr val="tx1"/>
              </a:solidFill>
            </a:rPr>
            <a:t>through</a:t>
          </a:r>
          <a:r>
            <a:rPr lang="de-DE" sz="2300" kern="1200" dirty="0" smtClean="0">
              <a:solidFill>
                <a:schemeClr val="tx1"/>
              </a:solidFill>
            </a:rPr>
            <a:t> </a:t>
          </a:r>
          <a:r>
            <a:rPr lang="de-DE" sz="2300" kern="1200" dirty="0" err="1" smtClean="0">
              <a:solidFill>
                <a:schemeClr val="tx1"/>
              </a:solidFill>
            </a:rPr>
            <a:t>the</a:t>
          </a:r>
          <a:r>
            <a:rPr lang="de-DE" sz="2300" kern="1200" dirty="0" smtClean="0">
              <a:solidFill>
                <a:schemeClr val="tx1"/>
              </a:solidFill>
            </a:rPr>
            <a:t> Argument Parser </a:t>
          </a:r>
          <a:r>
            <a:rPr lang="de-DE" sz="2300" kern="1200" dirty="0" err="1" smtClean="0">
              <a:solidFill>
                <a:schemeClr val="tx1"/>
              </a:solidFill>
            </a:rPr>
            <a:t>tutorial</a:t>
          </a:r>
          <a:endParaRPr lang="de-DE" sz="23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trac.seqan.de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wiki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Tutorial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ParsingCommandLineArguments</a:t>
          </a:r>
          <a:endParaRPr lang="de-DE" sz="2300" kern="1200" dirty="0">
            <a:solidFill>
              <a:schemeClr val="tx1"/>
            </a:solidFill>
          </a:endParaRPr>
        </a:p>
      </dsp:txBody>
      <dsp:txXfrm>
        <a:off x="616105" y="2616509"/>
        <a:ext cx="4964793" cy="2245496"/>
      </dsp:txXfrm>
    </dsp:sp>
    <dsp:sp modelId="{935DA49B-F5A5-3240-8B18-939FBE990831}">
      <dsp:nvSpPr>
        <dsp:cNvPr id="0" name=""/>
        <dsp:cNvSpPr/>
      </dsp:nvSpPr>
      <dsp:spPr>
        <a:xfrm>
          <a:off x="5803202" y="2616509"/>
          <a:ext cx="2223041" cy="224549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8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September 5, 2012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Björn Kahlert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BioStore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Project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6145" y="188422"/>
            <a:ext cx="3561046" cy="1081503"/>
          </a:xfrm>
          <a:prstGeom prst="rect">
            <a:avLst/>
          </a:prstGeom>
        </p:spPr>
      </p:pic>
      <p:pic>
        <p:nvPicPr>
          <p:cNvPr id="2" name="Bild 1" descr="BMBF_CMYK_Gef_S_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8" y="5734027"/>
            <a:ext cx="1213806" cy="9282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App Session 4, Argument Parser, September 5, 2012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0311" y="236649"/>
            <a:ext cx="1714500" cy="520700"/>
          </a:xfrm>
          <a:prstGeom prst="rect">
            <a:avLst/>
          </a:prstGeom>
        </p:spPr>
      </p:pic>
      <p:pic>
        <p:nvPicPr>
          <p:cNvPr id="4" name="Bild 3" descr="BMBF_CMYK_Gef_S_e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35" y="80376"/>
            <a:ext cx="966973" cy="739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 Session 4</a:t>
            </a:r>
            <a:br>
              <a:rPr lang="de-DE" dirty="0" smtClean="0"/>
            </a:br>
            <a:r>
              <a:rPr lang="de-DE" dirty="0" smtClean="0"/>
              <a:t>New Argument Parser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SeqAn</a:t>
            </a:r>
            <a:r>
              <a:rPr lang="de-DE" dirty="0"/>
              <a:t> – </a:t>
            </a:r>
            <a:r>
              <a:rPr lang="de-DE" dirty="0" err="1"/>
              <a:t>BioStore</a:t>
            </a:r>
            <a:r>
              <a:rPr lang="de-DE" dirty="0"/>
              <a:t> Workshop </a:t>
            </a:r>
            <a:r>
              <a:rPr lang="de-DE" dirty="0" smtClean="0"/>
              <a:t>2012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and</a:t>
            </a:r>
            <a:r>
              <a:rPr lang="de-DE" dirty="0" smtClean="0"/>
              <a:t>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19251"/>
            <a:ext cx="8642350" cy="1815798"/>
          </a:xfrm>
        </p:spPr>
        <p:txBody>
          <a:bodyPr/>
          <a:lstStyle/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I"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"input-file"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"Path to the input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file”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INPUTFILE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"IN"</a:t>
            </a:r>
            <a:r>
              <a:rPr lang="pt-BR" sz="1400" dirty="0">
                <a:latin typeface="Menlo-Regular"/>
              </a:rPr>
              <a:t>));</a:t>
            </a:r>
          </a:p>
          <a:p>
            <a:r>
              <a:rPr lang="pt-BR" sz="1400" dirty="0">
                <a:latin typeface="Menlo-Regular"/>
              </a:rPr>
              <a:t>    </a:t>
            </a:r>
            <a:endParaRPr lang="pt-BR" sz="1400" dirty="0" smtClean="0">
              <a:latin typeface="Menlo-Regular"/>
            </a:endParaRPr>
          </a:p>
          <a:p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pt-BR" sz="1400" dirty="0">
                <a:latin typeface="Menlo-Regular"/>
              </a:rPr>
              <a:t>(</a:t>
            </a:r>
            <a:r>
              <a:rPr lang="pt-BR" sz="1400" dirty="0" err="1">
                <a:latin typeface="Menlo-Regular"/>
              </a:rPr>
              <a:t>parser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pt-BR" sz="1400" dirty="0" smtClean="0">
                <a:latin typeface="Menlo-Regular"/>
              </a:rPr>
              <a:t>(</a:t>
            </a:r>
            <a:r>
              <a:rPr lang="de-DE" sz="1400" dirty="0" smtClean="0">
                <a:latin typeface="Menlo-Regular"/>
              </a:rPr>
              <a:t/>
            </a:r>
            <a:br>
              <a:rPr lang="de-DE" sz="1400" dirty="0" smtClean="0">
                <a:latin typeface="Menlo-Regular"/>
              </a:rPr>
            </a:br>
            <a:r>
              <a:rPr lang="de-DE" sz="1400" dirty="0" smtClean="0">
                <a:latin typeface="Menlo-Regular"/>
              </a:rPr>
              <a:t>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O"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"output-file"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"Path to the output file"</a:t>
            </a:r>
            <a:r>
              <a:rPr lang="en-US" sz="1400" dirty="0" smtClean="0">
                <a:latin typeface="Menlo-Regular"/>
              </a:rPr>
              <a:t>,</a:t>
            </a:r>
            <a:r>
              <a:rPr lang="de-DE" sz="1400" dirty="0" smtClean="0">
                <a:latin typeface="Menlo-Regular"/>
              </a:rPr>
              <a:t/>
            </a:r>
            <a:br>
              <a:rPr lang="de-DE" sz="1400" dirty="0" smtClean="0">
                <a:latin typeface="Menlo-Regular"/>
              </a:rPr>
            </a:br>
            <a:r>
              <a:rPr lang="de-DE" sz="1400" dirty="0" smtClean="0">
                <a:latin typeface="Menlo-Regular"/>
              </a:rPr>
              <a:t> 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OUTPUTFILE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"OUT"</a:t>
            </a:r>
            <a:r>
              <a:rPr lang="pt-BR" sz="1400" dirty="0">
                <a:latin typeface="Menlo-Regular"/>
              </a:rPr>
              <a:t>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825" y="3602868"/>
            <a:ext cx="8642350" cy="46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setValidValues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"output-file"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"txt"</a:t>
            </a:r>
            <a:r>
              <a:rPr lang="en-US" sz="1400" dirty="0">
                <a:latin typeface="Menlo-Regular"/>
              </a:rPr>
              <a:t>);</a:t>
            </a:r>
            <a:endParaRPr lang="pt-BR" sz="1400" dirty="0">
              <a:latin typeface="Menlo-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0825" y="4231821"/>
            <a:ext cx="8642350" cy="46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 smtClean="0">
                <a:latin typeface="Menlo-Regular"/>
              </a:rPr>
              <a:t>(parser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outputFileName</a:t>
            </a:r>
            <a:r>
              <a:rPr lang="en-US" sz="1400" dirty="0">
                <a:latin typeface="Menlo-Regular"/>
              </a:rPr>
              <a:t>,</a:t>
            </a: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output-file"</a:t>
            </a:r>
            <a:r>
              <a:rPr lang="en-US" sz="1400" dirty="0">
                <a:latin typeface="Menlo-Regular"/>
              </a:rPr>
              <a:t>);</a:t>
            </a:r>
            <a:endParaRPr lang="pt-BR" sz="14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11223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Default Values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repetitions.”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</a:t>
            </a:r>
            <a:r>
              <a:rPr lang="pt-BR" sz="1400" dirty="0" smtClean="0"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setDefaultValue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>
                <a:latin typeface="Menlo-Regular"/>
              </a:rPr>
              <a:t>, 1);</a:t>
            </a:r>
          </a:p>
          <a:p>
            <a:endParaRPr lang="pt-BR" sz="1400" dirty="0" smtClean="0">
              <a:latin typeface="Menlo-Regular"/>
            </a:endParaRPr>
          </a:p>
          <a:p>
            <a:endParaRPr lang="es-ES_tradnl" sz="1400" dirty="0" smtClean="0">
              <a:latin typeface="Menlo-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2963346"/>
            <a:ext cx="864540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</a:t>
            </a:r>
            <a:r>
              <a:rPr lang="en-US" sz="1400" dirty="0">
                <a:latin typeface="Menlo Regular"/>
                <a:cs typeface="Menlo Regular"/>
              </a:rPr>
              <a:t>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"Test"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times	5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text	Test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demo$ ./</a:t>
            </a:r>
            <a:r>
              <a:rPr lang="en-US" sz="1400" dirty="0" smtClean="0">
                <a:latin typeface="Menlo Regular"/>
                <a:cs typeface="Menlo Regular"/>
              </a:rPr>
              <a:t>demo </a:t>
            </a:r>
            <a:r>
              <a:rPr lang="en-US" sz="1400" dirty="0">
                <a:latin typeface="Menlo Regular"/>
                <a:cs typeface="Menlo Regular"/>
              </a:rPr>
              <a:t>"</a:t>
            </a:r>
            <a:r>
              <a:rPr lang="en-US" sz="1400" dirty="0" smtClean="0">
                <a:latin typeface="Menlo Regular"/>
                <a:cs typeface="Menlo Regular"/>
              </a:rPr>
              <a:t>Test”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imes	1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ext	Test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2041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smtClean="0">
                <a:latin typeface="Menlo-Regular"/>
              </a:rPr>
              <a:t>parser;</a:t>
            </a:r>
            <a:br>
              <a:rPr lang="en-US" sz="1400" dirty="0" smtClean="0">
                <a:latin typeface="Menlo-Regular"/>
              </a:rPr>
            </a:b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setShortDescription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"Basic functionality of the argument parser"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setVersion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"0.1"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setDate</a:t>
            </a:r>
            <a:r>
              <a:rPr lang="es-ES_tradnl" sz="1400" dirty="0">
                <a:latin typeface="Menlo-Regular"/>
              </a:rPr>
              <a:t>(</a:t>
            </a:r>
            <a:r>
              <a:rPr lang="es-ES_tradnl" sz="1400" dirty="0" err="1">
                <a:latin typeface="Menlo-Regular"/>
              </a:rPr>
              <a:t>parser</a:t>
            </a:r>
            <a:r>
              <a:rPr lang="es-ES_tradnl" sz="1400" dirty="0">
                <a:latin typeface="Menlo-Regular"/>
              </a:rPr>
              <a:t>, </a:t>
            </a:r>
            <a:r>
              <a:rPr lang="es-ES_tradnl" sz="1400" dirty="0">
                <a:solidFill>
                  <a:srgbClr val="A31515"/>
                </a:solidFill>
                <a:latin typeface="Menlo-Regular"/>
              </a:rPr>
              <a:t>"2012-08-30"</a:t>
            </a:r>
            <a:r>
              <a:rPr lang="es-ES_tradnl" sz="1400" dirty="0">
                <a:latin typeface="Menlo-Regular"/>
              </a:rPr>
              <a:t>)</a:t>
            </a:r>
            <a:r>
              <a:rPr lang="es-ES_tradnl" sz="1400" dirty="0" smtClean="0">
                <a:latin typeface="Menlo-Regular"/>
              </a:rPr>
              <a:t>;</a:t>
            </a:r>
            <a:br>
              <a:rPr lang="es-ES_tradnl" sz="1400" dirty="0" smtClean="0">
                <a:latin typeface="Menlo-Regular"/>
              </a:rPr>
            </a:br>
            <a:endParaRPr lang="es-ES_tradnl" sz="1400" dirty="0" smtClean="0">
              <a:latin typeface="Menlo-Regular"/>
            </a:endParaRP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addUsageLine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en-US" sz="1400" dirty="0">
                <a:latin typeface="Menlo-Regular"/>
              </a:rPr>
              <a:t>           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”[OPTIONS] \”TEXT\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addDescription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en-US" sz="1400" dirty="0" smtClean="0">
                <a:latin typeface="Menlo-Regular"/>
              </a:rPr>
              <a:t>                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"This program allows simple string repetition by 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 times."</a:t>
            </a:r>
            <a:r>
              <a:rPr lang="en-US" sz="1400" dirty="0">
                <a:latin typeface="Menlo-Regular"/>
              </a:rPr>
              <a:t>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399213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1671011"/>
            <a:ext cx="8645406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Argument Parser Demo - Basic functionality of the argument parser</a:t>
            </a:r>
          </a:p>
          <a:p>
            <a:r>
              <a:rPr lang="en-US" sz="1400" dirty="0">
                <a:latin typeface="Menlo Regular"/>
                <a:cs typeface="Menlo Regular"/>
              </a:rPr>
              <a:t>=================================================================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latin typeface="Menlo Regular"/>
                <a:cs typeface="Menlo Regular"/>
              </a:rPr>
              <a:t>demo </a:t>
            </a:r>
            <a:r>
              <a:rPr lang="en-US" sz="1400" dirty="0">
                <a:latin typeface="Menlo Regular"/>
                <a:cs typeface="Menlo Regular"/>
              </a:rPr>
              <a:t>[OPTIONS] "TEXT"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This program allows simple string repetition by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times.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--times INT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 In range [1..100]. Default: 1.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-O, --output-file OUT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Path to the output file Valid </a:t>
            </a:r>
            <a:r>
              <a:rPr lang="en-US" sz="1400" dirty="0" err="1">
                <a:latin typeface="Menlo Regular"/>
                <a:cs typeface="Menlo Regular"/>
              </a:rPr>
              <a:t>filetype</a:t>
            </a:r>
            <a:r>
              <a:rPr lang="en-US" sz="1400" dirty="0">
                <a:latin typeface="Menlo Regular"/>
                <a:cs typeface="Menlo Regular"/>
              </a:rPr>
              <a:t> is: txt.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version: 0.1</a:t>
            </a:r>
          </a:p>
          <a:p>
            <a:r>
              <a:rPr lang="en-US" sz="1400" dirty="0">
                <a:latin typeface="Menlo Regular"/>
                <a:cs typeface="Menlo Regular"/>
              </a:rPr>
              <a:t>    Last update 2012-08-30</a:t>
            </a:r>
          </a:p>
        </p:txBody>
      </p:sp>
    </p:spTree>
    <p:extLst>
      <p:ext uri="{BB962C8B-B14F-4D97-AF65-F5344CB8AC3E}">
        <p14:creationId xmlns:p14="http://schemas.microsoft.com/office/powerpoint/2010/main" val="36051564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dirty="0" smtClean="0"/>
              <a:t>Separate default parameters from yours</a:t>
            </a: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addSection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"Demo Options"</a:t>
            </a:r>
            <a:r>
              <a:rPr lang="en-US" sz="1400" dirty="0">
                <a:latin typeface="Menlo-Regular"/>
              </a:rPr>
              <a:t>)</a:t>
            </a:r>
            <a:r>
              <a:rPr lang="en-US" sz="1400" dirty="0" smtClean="0">
                <a:latin typeface="Menlo-Regular"/>
              </a:rPr>
              <a:t>;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258082" y="2545745"/>
            <a:ext cx="8642350" cy="102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Add examples</a:t>
            </a: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addTextSection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"Examples"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addListItem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is-IS" sz="1400" dirty="0">
                <a:latin typeface="Menlo-Regular"/>
              </a:rPr>
              <a:t>                </a:t>
            </a:r>
            <a:r>
              <a:rPr lang="is-IS" sz="1400" dirty="0">
                <a:solidFill>
                  <a:srgbClr val="A31515"/>
                </a:solidFill>
                <a:latin typeface="Menlo-Regular"/>
              </a:rPr>
              <a:t>"modify_string -i 5 \"text\""</a:t>
            </a:r>
            <a:r>
              <a:rPr lang="is-IS" sz="1400" dirty="0">
                <a:latin typeface="Menlo-Regular"/>
              </a:rPr>
              <a:t>,</a:t>
            </a:r>
          </a:p>
          <a:p>
            <a:r>
              <a:rPr lang="en-US" sz="1400" dirty="0">
                <a:latin typeface="Menlo-Regular"/>
              </a:rPr>
              <a:t>               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"Print \"text\" 5 times"</a:t>
            </a:r>
            <a:r>
              <a:rPr lang="en-US" sz="1400" dirty="0">
                <a:latin typeface="Menlo-Regular"/>
              </a:rPr>
              <a:t>);</a:t>
            </a:r>
            <a:endParaRPr lang="en-US" sz="14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88261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5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9811" y="134915"/>
            <a:ext cx="8744856" cy="6340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Argument Parser Demo - Basic functionality of the argument parser</a:t>
            </a:r>
          </a:p>
          <a:p>
            <a:r>
              <a:rPr lang="en-US" sz="1400" dirty="0">
                <a:latin typeface="Menlo Regular"/>
                <a:cs typeface="Menlo Regular"/>
              </a:rPr>
              <a:t>=================================================================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latin typeface="Menlo Regular"/>
                <a:cs typeface="Menlo Regular"/>
              </a:rPr>
              <a:t>demo [</a:t>
            </a:r>
            <a:r>
              <a:rPr lang="en-US" sz="1400" dirty="0">
                <a:latin typeface="Menlo Regular"/>
                <a:cs typeface="Menlo Regular"/>
              </a:rPr>
              <a:t>OPTIONS] "TEXT"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This program allows simple string repetition by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times.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Demo Options: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--times INT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 In range [1..100]. Default: 1.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-O, --output-file OUT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Path to the output file Valid </a:t>
            </a:r>
            <a:r>
              <a:rPr lang="en-US" sz="1400" dirty="0" err="1">
                <a:latin typeface="Menlo Regular"/>
                <a:cs typeface="Menlo Regular"/>
              </a:rPr>
              <a:t>filetype</a:t>
            </a:r>
            <a:r>
              <a:rPr lang="en-US" sz="1400" dirty="0">
                <a:latin typeface="Menlo Regular"/>
                <a:cs typeface="Menlo Regular"/>
              </a:rPr>
              <a:t> is: txt.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EXAMPLES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err="1">
                <a:latin typeface="Menlo Regular"/>
                <a:cs typeface="Menlo Regular"/>
              </a:rPr>
              <a:t>modify_string</a:t>
            </a:r>
            <a:r>
              <a:rPr lang="en-US" sz="1400" dirty="0">
                <a:latin typeface="Menlo Regular"/>
                <a:cs typeface="Menlo Regular"/>
              </a:rPr>
              <a:t>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"text"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Print "text" 5 times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err="1">
                <a:latin typeface="Menlo Regular"/>
                <a:cs typeface="Menlo Regular"/>
              </a:rPr>
              <a:t>modify_string</a:t>
            </a:r>
            <a:r>
              <a:rPr lang="en-US" sz="1400" dirty="0">
                <a:latin typeface="Menlo Regular"/>
                <a:cs typeface="Menlo Regular"/>
              </a:rPr>
              <a:t> "text" --output-file </a:t>
            </a:r>
            <a:r>
              <a:rPr lang="en-US" sz="1400" dirty="0" err="1">
                <a:latin typeface="Menlo Regular"/>
                <a:cs typeface="Menlo Regular"/>
              </a:rPr>
              <a:t>out.txt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  Print "text" once in file </a:t>
            </a:r>
            <a:r>
              <a:rPr lang="en-US" sz="1400" dirty="0" err="1">
                <a:latin typeface="Menlo Regular"/>
                <a:cs typeface="Menlo Regular"/>
              </a:rPr>
              <a:t>out.txt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version: 0.1</a:t>
            </a:r>
          </a:p>
          <a:p>
            <a:r>
              <a:rPr lang="en-US" sz="1400" dirty="0">
                <a:latin typeface="Menlo Regular"/>
                <a:cs typeface="Menlo Regular"/>
              </a:rPr>
              <a:t>    Last update 2012-08-30</a:t>
            </a:r>
          </a:p>
        </p:txBody>
      </p:sp>
    </p:spTree>
    <p:extLst>
      <p:ext uri="{BB962C8B-B14F-4D97-AF65-F5344CB8AC3E}">
        <p14:creationId xmlns:p14="http://schemas.microsoft.com/office/powerpoint/2010/main" val="41356187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51671" y="1619250"/>
            <a:ext cx="6395508" cy="4702528"/>
          </a:xfrm>
        </p:spPr>
        <p:txBody>
          <a:bodyPr numCol="1" spcCol="360000"/>
          <a:lstStyle/>
          <a:p>
            <a:pPr lvl="0"/>
            <a:r>
              <a:rPr lang="en-US" dirty="0" smtClean="0"/>
              <a:t>Encapsulate Parsing</a:t>
            </a:r>
            <a:br>
              <a:rPr lang="en-US" dirty="0" smtClean="0"/>
            </a:b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/>
            </a:r>
            <a:br>
              <a:rPr lang="en-US" sz="1400" dirty="0" smtClean="0">
                <a:solidFill>
                  <a:srgbClr val="2B839F"/>
                </a:solidFill>
                <a:latin typeface="Menlo-Regular"/>
              </a:rPr>
            </a:b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ParseResult</a:t>
            </a:r>
            <a:endParaRPr lang="en-US" sz="1400" dirty="0">
              <a:latin typeface="Menlo-Regular"/>
            </a:endParaRPr>
          </a:p>
          <a:p>
            <a:r>
              <a:rPr lang="en-US" sz="1400" dirty="0" err="1">
                <a:latin typeface="Menlo-Regular"/>
              </a:rPr>
              <a:t>parseCommandLine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DemoOptions</a:t>
            </a:r>
            <a:r>
              <a:rPr lang="en-US" sz="1400" dirty="0">
                <a:latin typeface="Menlo-Regular"/>
              </a:rPr>
              <a:t> &amp; options,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latin typeface="Menlo-Regular"/>
              </a:rPr>
              <a:t>argc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char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const</a:t>
            </a:r>
            <a:r>
              <a:rPr lang="en-US" sz="1400" dirty="0">
                <a:latin typeface="Menlo-Regular"/>
              </a:rPr>
              <a:t> ** </a:t>
            </a:r>
            <a:r>
              <a:rPr lang="en-US" sz="1400" dirty="0" err="1">
                <a:latin typeface="Menlo-Regular"/>
              </a:rPr>
              <a:t>argv</a:t>
            </a:r>
            <a:r>
              <a:rPr lang="en-US" sz="1400" dirty="0">
                <a:latin typeface="Menlo-Regular"/>
              </a:rPr>
              <a:t>)</a:t>
            </a:r>
          </a:p>
          <a:p>
            <a:r>
              <a:rPr lang="en-US" sz="1400" dirty="0">
                <a:latin typeface="Menlo-Regular"/>
              </a:rPr>
              <a:t>{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 smtClean="0">
                <a:latin typeface="Menlo-Regular"/>
              </a:rPr>
              <a:t> </a:t>
            </a:r>
            <a:r>
              <a:rPr lang="en-US" sz="1400" dirty="0">
                <a:latin typeface="Menlo-Regular"/>
              </a:rPr>
              <a:t>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addArgument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en-US" sz="1400" dirty="0" smtClean="0">
                <a:latin typeface="Menlo-Regular"/>
              </a:rPr>
              <a:t>(</a:t>
            </a:r>
            <a:r>
              <a:rPr lang="de-DE" sz="1400" dirty="0" smtClean="0">
                <a:latin typeface="Menlo-Regular"/>
              </a:rPr>
              <a:t>...)</a:t>
            </a:r>
            <a:r>
              <a:rPr lang="pt-BR" sz="1400" dirty="0" smtClean="0">
                <a:latin typeface="Menlo-Regular"/>
              </a:rPr>
              <a:t>)</a:t>
            </a:r>
            <a:r>
              <a:rPr lang="pt-BR" sz="1400" dirty="0">
                <a:latin typeface="Menlo-Regular"/>
              </a:rPr>
              <a:t>;</a:t>
            </a:r>
          </a:p>
          <a:p>
            <a:r>
              <a:rPr lang="pt-BR" sz="1400" dirty="0">
                <a:latin typeface="Menlo-Regular"/>
              </a:rPr>
              <a:t>   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pt-BR" sz="1400" dirty="0">
                <a:latin typeface="Menlo-Regular"/>
              </a:rPr>
              <a:t>(</a:t>
            </a:r>
            <a:r>
              <a:rPr lang="pt-BR" sz="1400" dirty="0" err="1">
                <a:latin typeface="Menlo-Regular"/>
              </a:rPr>
              <a:t>parser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pt-BR" sz="1400" dirty="0" smtClean="0">
                <a:latin typeface="Menlo-Regular"/>
              </a:rPr>
              <a:t>(...)</a:t>
            </a:r>
            <a:r>
              <a:rPr lang="en-US" sz="1400" dirty="0" smtClean="0">
                <a:latin typeface="Menlo-Regular"/>
              </a:rPr>
              <a:t>);</a:t>
            </a:r>
          </a:p>
          <a:p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 </a:t>
            </a:r>
          </a:p>
          <a:p>
            <a:r>
              <a:rPr lang="pt-BR" sz="1400" dirty="0">
                <a:solidFill>
                  <a:srgbClr val="2B839F"/>
                </a:solidFill>
                <a:latin typeface="Menlo-Regular"/>
              </a:rPr>
              <a:t> </a:t>
            </a: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pt-BR" sz="1400" dirty="0">
                <a:latin typeface="Menlo-Regular"/>
              </a:rPr>
              <a:t> res = </a:t>
            </a: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parse</a:t>
            </a:r>
            <a:r>
              <a:rPr lang="pt-BR" sz="1400" dirty="0" smtClean="0">
                <a:latin typeface="Menlo-Regular"/>
              </a:rPr>
              <a:t>(...);</a:t>
            </a:r>
            <a:endParaRPr lang="pt-BR" sz="1400" dirty="0">
              <a:latin typeface="Menlo-Regular"/>
            </a:endParaRPr>
          </a:p>
          <a:p>
            <a:r>
              <a:rPr lang="pt-BR" sz="1400" dirty="0">
                <a:latin typeface="Menlo-Regular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Menlo-Regular"/>
              </a:rPr>
              <a:t>if</a:t>
            </a:r>
            <a:r>
              <a:rPr lang="pt-BR" sz="1400" dirty="0">
                <a:latin typeface="Menlo-Regular"/>
              </a:rPr>
              <a:t> (res !=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pt-BR" sz="1400" dirty="0" smtClean="0">
                <a:latin typeface="Menlo-Regular"/>
              </a:rPr>
              <a:t>) </a:t>
            </a:r>
            <a:r>
              <a:rPr lang="is-IS" sz="1400" dirty="0" smtClean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is-IS" sz="1400" dirty="0" smtClean="0">
                <a:latin typeface="Menlo-Regular"/>
              </a:rPr>
              <a:t> </a:t>
            </a:r>
            <a:r>
              <a:rPr lang="is-IS" sz="1400" dirty="0">
                <a:latin typeface="Menlo-Regular"/>
              </a:rPr>
              <a:t>res;</a:t>
            </a:r>
          </a:p>
          <a:p>
            <a:r>
              <a:rPr lang="is-IS" sz="1400" dirty="0">
                <a:latin typeface="Menlo-Regular"/>
              </a:rPr>
              <a:t>    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latin typeface="Menlo-Regular"/>
              </a:rPr>
              <a:t>, 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getArgumentValue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text</a:t>
            </a:r>
            <a:r>
              <a:rPr lang="en-US" sz="1400" dirty="0">
                <a:latin typeface="Menlo-Regular"/>
              </a:rPr>
              <a:t>, parser, 0);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en-US" sz="1400" dirty="0">
                <a:latin typeface="Menlo-Regular"/>
              </a:rPr>
              <a:t>;</a:t>
            </a:r>
          </a:p>
          <a:p>
            <a:r>
              <a:rPr lang="en-US" sz="1400" dirty="0">
                <a:latin typeface="Menlo-Regular"/>
              </a:rPr>
              <a:t>}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9330" y="1587501"/>
            <a:ext cx="387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Encapsulate Options</a:t>
            </a:r>
          </a:p>
          <a:p>
            <a:endParaRPr lang="en-US" sz="14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struct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latin typeface="Menlo-Regular"/>
              </a:rPr>
              <a:t>DemoOptions</a:t>
            </a:r>
            <a:endParaRPr lang="en-US" sz="1400" dirty="0">
              <a:latin typeface="Menlo-Regular"/>
            </a:endParaRPr>
          </a:p>
          <a:p>
            <a:r>
              <a:rPr lang="en-US" sz="1400" dirty="0">
                <a:latin typeface="Menlo-Regular"/>
              </a:rPr>
              <a:t>{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unsigned</a:t>
            </a:r>
            <a:r>
              <a:rPr lang="en-US" sz="1400" dirty="0">
                <a:latin typeface="Menlo-Regular"/>
              </a:rPr>
              <a:t> times;</a:t>
            </a:r>
          </a:p>
          <a:p>
            <a:r>
              <a:rPr lang="en-US" sz="1400" dirty="0" smtClean="0"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CharString</a:t>
            </a:r>
            <a:r>
              <a:rPr lang="en-US" sz="1400" dirty="0" smtClean="0">
                <a:latin typeface="Menlo-Regular"/>
              </a:rPr>
              <a:t> </a:t>
            </a:r>
            <a:r>
              <a:rPr lang="en-US" sz="1400" dirty="0">
                <a:latin typeface="Menlo-Regular"/>
              </a:rPr>
              <a:t>text;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latin typeface="Menlo-Regular"/>
              </a:rPr>
              <a:t>DemoOptions</a:t>
            </a:r>
            <a:r>
              <a:rPr lang="en-US" sz="1400" dirty="0">
                <a:latin typeface="Menlo-Regular"/>
              </a:rPr>
              <a:t>() :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latin typeface="Menlo-Regular"/>
              </a:rPr>
              <a:t>(1)</a:t>
            </a:r>
          </a:p>
          <a:p>
            <a:r>
              <a:rPr lang="en-US" sz="1400" dirty="0">
                <a:latin typeface="Menlo-Regular"/>
              </a:rPr>
              <a:t>    {}</a:t>
            </a:r>
          </a:p>
          <a:p>
            <a:r>
              <a:rPr lang="en-US" sz="1400" dirty="0">
                <a:latin typeface="Menlo-Regular"/>
              </a:rPr>
              <a:t>}</a:t>
            </a:r>
            <a:r>
              <a:rPr lang="en-US" sz="1400" dirty="0" smtClean="0">
                <a:latin typeface="Menlo-Regular"/>
              </a:rPr>
              <a:t>;</a:t>
            </a:r>
            <a:endParaRPr lang="en-US" sz="14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20707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9329" y="1554237"/>
            <a:ext cx="8611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DemoOptions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s-ES_tradnl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res 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parseCommandLine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es-ES_tradnl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s-ES_tradnl" sz="1400" dirty="0" err="1" smtClean="0">
                <a:solidFill>
                  <a:srgbClr val="0000FF"/>
                </a:solidFill>
                <a:latin typeface="Menlo-Regular"/>
              </a:rPr>
              <a:t>if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(res !=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s-ES_tradnl" sz="1400" dirty="0" err="1">
                <a:solidFill>
                  <a:srgbClr val="0000FF"/>
                </a:solidFill>
                <a:latin typeface="Menlo-Regular"/>
              </a:rPr>
              <a:t>return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res ==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>
                <a:solidFill>
                  <a:srgbClr val="2B839F"/>
                </a:solidFill>
                <a:latin typeface="Menlo-Regular"/>
              </a:rPr>
              <a:t>PARSE_ERROR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"times\t"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'\n';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"text\t"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text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'\n';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1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08461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63473"/>
              </p:ext>
            </p:extLst>
          </p:nvPr>
        </p:nvGraphicFramePr>
        <p:xfrm>
          <a:off x="250825" y="1619250"/>
          <a:ext cx="864235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321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9811" y="1259772"/>
            <a:ext cx="8744856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Menlo Regular"/>
                <a:cs typeface="Menlo Regular"/>
              </a:rPr>
              <a:t>Thank you</a:t>
            </a:r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==</a:t>
            </a:r>
            <a:r>
              <a:rPr lang="en-US" sz="3200" dirty="0" smtClean="0">
                <a:latin typeface="Menlo Regular"/>
                <a:cs typeface="Menlo Regular"/>
              </a:rPr>
              <a:t>=======</a:t>
            </a:r>
          </a:p>
          <a:p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3200" dirty="0">
                <a:latin typeface="Menlo Regular"/>
                <a:cs typeface="Menlo Regular"/>
              </a:rPr>
              <a:t>   </a:t>
            </a:r>
            <a:r>
              <a:rPr lang="en-US" sz="3200" dirty="0" err="1" smtClean="0">
                <a:latin typeface="Menlo Regular"/>
                <a:cs typeface="Menlo Regular"/>
              </a:rPr>
              <a:t>pose_question</a:t>
            </a:r>
            <a:r>
              <a:rPr lang="en-US" sz="3200" dirty="0" smtClean="0">
                <a:latin typeface="Menlo Regular"/>
                <a:cs typeface="Menlo Regular"/>
              </a:rPr>
              <a:t> –q "</a:t>
            </a:r>
            <a:r>
              <a:rPr lang="en-US" sz="3200" dirty="0">
                <a:latin typeface="Menlo Regular"/>
                <a:cs typeface="Menlo Regular"/>
              </a:rPr>
              <a:t>TEXT"</a:t>
            </a:r>
          </a:p>
          <a:p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3200" dirty="0" smtClean="0">
                <a:latin typeface="Menlo Regular"/>
                <a:cs typeface="Menlo Regular"/>
              </a:rPr>
              <a:t>   -q, </a:t>
            </a:r>
            <a:r>
              <a:rPr lang="en-US" sz="3200" dirty="0">
                <a:latin typeface="Menlo Regular"/>
                <a:cs typeface="Menlo Regular"/>
              </a:rPr>
              <a:t>-</a:t>
            </a:r>
            <a:r>
              <a:rPr lang="en-US" sz="3200" dirty="0" smtClean="0">
                <a:latin typeface="Menlo Regular"/>
                <a:cs typeface="Menlo Regular"/>
              </a:rPr>
              <a:t>-question TEXT</a:t>
            </a:r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   </a:t>
            </a:r>
            <a:r>
              <a:rPr lang="en-US" sz="3200" dirty="0" smtClean="0">
                <a:latin typeface="Menlo Regular"/>
                <a:cs typeface="Menlo Regular"/>
              </a:rPr>
              <a:t>      Question you want to pose.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46590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Replacement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Command Line Parser (</a:t>
            </a:r>
            <a:r>
              <a:rPr lang="de-DE" dirty="0" err="1" smtClean="0"/>
              <a:t>cmd_parser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Bad design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substantial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for</a:t>
            </a:r>
            <a:r>
              <a:rPr lang="de-DE" dirty="0" smtClean="0"/>
              <a:t> CTD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easy KNIME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584728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 Parser Features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59073"/>
              </p:ext>
            </p:extLst>
          </p:nvPr>
        </p:nvGraphicFramePr>
        <p:xfrm>
          <a:off x="250825" y="1619250"/>
          <a:ext cx="864235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9970" y="4106738"/>
            <a:ext cx="3939553" cy="451555"/>
          </a:xfrm>
          <a:prstGeom prst="wedgeRoundRectCallout">
            <a:avLst>
              <a:gd name="adj1" fmla="val -37348"/>
              <a:gd name="adj2" fmla="val 1649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  <a:latin typeface="Courier"/>
              </a:rPr>
              <a:t>$ ./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my_tool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–x –y </a:t>
            </a:r>
            <a:r>
              <a:rPr lang="en-US" u="sng" dirty="0" smtClean="0">
                <a:solidFill>
                  <a:schemeClr val="bg1"/>
                </a:solidFill>
                <a:latin typeface="Courier"/>
              </a:rPr>
              <a:t>arg1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Courier"/>
              </a:rPr>
              <a:t>arg</a:t>
            </a:r>
            <a:r>
              <a:rPr lang="en-US" u="sng" dirty="0">
                <a:solidFill>
                  <a:schemeClr val="bg1"/>
                </a:solidFill>
                <a:latin typeface="Courier"/>
              </a:rPr>
              <a:t>2</a:t>
            </a:r>
            <a:endParaRPr kumimoji="0" lang="en-US" sz="1800" i="0" u="sng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948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28190-CC49-7D43-845D-36CB52019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F428190-CC49-7D43-845D-36CB52019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1108CB-C03D-704E-B15B-CB832D67C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71108CB-C03D-704E-B15B-CB832D67C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3E05A1-F0D5-494A-8912-B7B8B12C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63E05A1-F0D5-494A-8912-B7B8B12C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24C960-EB77-7049-BF36-89EC675FB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624C960-EB77-7049-BF36-89EC675FB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4815FC-C391-B743-8F09-0E50853E9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44815FC-C391-B743-8F09-0E50853E9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AB81DD-8586-E946-84B7-D11E0A76A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FAB81DD-8586-E946-84B7-D11E0A76A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B1F3-7855-A744-88E3-2F827EE19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9015B1F3-7855-A744-88E3-2F827EE19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5DE9A0-1230-A243-AFA2-102C60B6A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55DE9A0-1230-A243-AFA2-102C60B6A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F0E0EC-9EA5-D243-9E2F-E05FE0CF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6F0E0EC-9EA5-D243-9E2F-E05FE0CFB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E90080-5BD3-814B-B795-0EB073321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FE90080-5BD3-814B-B795-0EB073321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9B85D-B457-2445-A520-66D7C87A9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4949B85D-B457-2445-A520-66D7C87A97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62D2E0-A5CE-274A-993C-210C32EF7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2F62D2E0-A5CE-274A-993C-210C32EF7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CAD3A-0390-BE47-B8C3-5A10FADFC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AADCAD3A-0390-BE47-B8C3-5A10FADFC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repetitions.”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2577642"/>
            <a:ext cx="8645406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Demo</a:t>
            </a:r>
            <a:br>
              <a:rPr lang="en-US" sz="1400" dirty="0">
                <a:latin typeface="Menlo Regular"/>
                <a:cs typeface="Menlo Regular"/>
              </a:rPr>
            </a:br>
            <a:r>
              <a:rPr lang="en-US" sz="1400" dirty="0">
                <a:latin typeface="Menlo Regular"/>
                <a:cs typeface="Menlo Regular"/>
              </a:rPr>
              <a:t>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</a:t>
            </a:r>
            <a:r>
              <a:rPr lang="en-US" sz="1400" dirty="0" smtClean="0">
                <a:latin typeface="Menlo Regular"/>
                <a:cs typeface="Menlo Regular"/>
              </a:rPr>
              <a:t>-times 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    Last update</a:t>
            </a:r>
            <a:endParaRPr lang="en-US" sz="1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92699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1524012"/>
            <a:ext cx="864540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--export-help html &gt; </a:t>
            </a:r>
            <a:r>
              <a:rPr lang="en-US" sz="1400" dirty="0" err="1" smtClean="0">
                <a:latin typeface="Menlo Regular"/>
                <a:cs typeface="Menlo Regular"/>
              </a:rPr>
              <a:t>demo.html</a:t>
            </a:r>
            <a:endParaRPr lang="en-US" sz="1400" dirty="0">
              <a:latin typeface="Menlo Regular"/>
              <a:cs typeface="Menlo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68" y="1928518"/>
            <a:ext cx="4273259" cy="49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62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Manpage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1524012"/>
            <a:ext cx="864540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--export-help </a:t>
            </a:r>
            <a:r>
              <a:rPr lang="en-US" sz="1400" dirty="0" err="1" smtClean="0">
                <a:latin typeface="Menlo Regular"/>
                <a:cs typeface="Menlo Regular"/>
              </a:rPr>
              <a:t>manpage</a:t>
            </a:r>
            <a:r>
              <a:rPr lang="en-US" sz="1400" dirty="0" smtClean="0">
                <a:latin typeface="Menlo Regular"/>
                <a:cs typeface="Menlo Regular"/>
              </a:rPr>
              <a:t> &gt; </a:t>
            </a:r>
            <a:r>
              <a:rPr lang="en-US" sz="1400" dirty="0" err="1" smtClean="0">
                <a:latin typeface="Menlo Regular"/>
                <a:cs typeface="Menlo Regular"/>
              </a:rPr>
              <a:t>demo.man</a:t>
            </a:r>
            <a:endParaRPr lang="en-US" sz="1400" dirty="0">
              <a:latin typeface="Menlo Regular"/>
              <a:cs typeface="Menlo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5" y="1903131"/>
            <a:ext cx="8766276" cy="4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53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	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</a:t>
            </a:r>
            <a:r>
              <a:rPr lang="pt-BR" sz="1400" dirty="0" smtClean="0"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addArgument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en-US" sz="1400" dirty="0" smtClean="0">
                <a:latin typeface="Menlo-Regular"/>
              </a:rPr>
              <a:t>(</a:t>
            </a:r>
          </a:p>
          <a:p>
            <a:r>
              <a:rPr lang="en-US" sz="1400" dirty="0">
                <a:solidFill>
                  <a:srgbClr val="2B839F"/>
                </a:solidFill>
                <a:latin typeface="Menlo-Regular"/>
              </a:rPr>
              <a:t>	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STRING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"TEXT"</a:t>
            </a:r>
            <a:r>
              <a:rPr lang="pt-BR" sz="1400" dirty="0">
                <a:latin typeface="Menlo-Regular"/>
              </a:rPr>
              <a:t>));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52713" y="3389724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en-US" sz="1400" dirty="0" smtClean="0">
                <a:latin typeface="Menlo-Regular"/>
              </a:rPr>
              <a:t> res =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parse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err="1" smtClean="0">
                <a:latin typeface="Menlo-Regular"/>
              </a:rPr>
              <a:t>argc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err="1" smtClean="0">
                <a:latin typeface="Menlo-Regular"/>
              </a:rPr>
              <a:t>argv</a:t>
            </a:r>
            <a:r>
              <a:rPr lang="en-US" sz="1400" dirty="0" smtClean="0">
                <a:latin typeface="Menlo-Regular"/>
              </a:rPr>
              <a:t>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001" y="2370681"/>
            <a:ext cx="864540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 –</a:t>
            </a:r>
            <a:r>
              <a:rPr lang="en-US" sz="1400" dirty="0" err="1" smtClean="0">
                <a:latin typeface="Menlo Regular"/>
                <a:cs typeface="Menlo Regular"/>
              </a:rPr>
              <a:t>i</a:t>
            </a:r>
            <a:r>
              <a:rPr lang="en-US" sz="1400" dirty="0" smtClean="0">
                <a:latin typeface="Menlo Regular"/>
                <a:cs typeface="Menlo Regular"/>
              </a:rPr>
              <a:t> 5 –text “Text”</a:t>
            </a: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demo$ ./demo </a:t>
            </a:r>
            <a:r>
              <a:rPr lang="en-US" sz="1400" dirty="0" smtClean="0">
                <a:latin typeface="Menlo Regular"/>
                <a:cs typeface="Menlo Regular"/>
              </a:rPr>
              <a:t>–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 smtClean="0">
                <a:latin typeface="Menlo Regular"/>
                <a:cs typeface="Menlo Regular"/>
              </a:rPr>
              <a:t> 5 “</a:t>
            </a:r>
            <a:r>
              <a:rPr lang="en-US" sz="1400" dirty="0">
                <a:latin typeface="Menlo Regular"/>
                <a:cs typeface="Menlo Regular"/>
              </a:rPr>
              <a:t>Text</a:t>
            </a:r>
            <a:r>
              <a:rPr lang="en-US" sz="1400" dirty="0" smtClean="0">
                <a:latin typeface="Menlo Regular"/>
                <a:cs typeface="Menlo Regular"/>
              </a:rPr>
              <a:t>”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35779" y="2135482"/>
            <a:ext cx="903110" cy="451555"/>
          </a:xfrm>
          <a:prstGeom prst="wedgeRoundRectCallout">
            <a:avLst>
              <a:gd name="adj1" fmla="val -84061"/>
              <a:gd name="adj2" fmla="val 387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Option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492030" y="2842919"/>
            <a:ext cx="1277525" cy="451555"/>
          </a:xfrm>
          <a:prstGeom prst="wedgeRoundRectCallout">
            <a:avLst>
              <a:gd name="adj1" fmla="val -84096"/>
              <a:gd name="adj2" fmla="val -196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Argument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65971" y="2619024"/>
            <a:ext cx="5524029" cy="451555"/>
          </a:xfrm>
          <a:prstGeom prst="wedgeRoundRectCallout">
            <a:avLst>
              <a:gd name="adj1" fmla="val 24362"/>
              <a:gd name="adj2" fmla="val 1408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solidFill>
                  <a:srgbClr val="9E0031"/>
                </a:solidFill>
                <a:latin typeface="Courier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main(</a:t>
            </a:r>
            <a:r>
              <a:rPr lang="en-US" dirty="0" err="1">
                <a:solidFill>
                  <a:srgbClr val="9E0031"/>
                </a:solidFill>
                <a:latin typeface="Courier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argc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9E0031"/>
                </a:solidFill>
                <a:latin typeface="Courier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F7003"/>
                </a:solidFill>
                <a:latin typeface="Courier-Bold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535353"/>
                </a:solidFill>
                <a:latin typeface="Courier"/>
              </a:rPr>
              <a:t>**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argv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  <a:endParaRPr kumimoji="0" 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62121" y="4603280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rgbClr val="0000FF"/>
                </a:solidFill>
                <a:latin typeface="Menlo-Regular"/>
              </a:rPr>
              <a:t>unsigned</a:t>
            </a:r>
            <a:r>
              <a:rPr lang="en-US" sz="1400" dirty="0" smtClean="0">
                <a:latin typeface="Menlo-Regular"/>
              </a:rPr>
              <a:t> times = 0;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 smtClean="0">
                <a:latin typeface="Menlo-Regular"/>
              </a:rPr>
              <a:t>(times, 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“times”</a:t>
            </a:r>
            <a:r>
              <a:rPr lang="en-US" sz="1400" dirty="0" smtClean="0">
                <a:latin typeface="Menlo-Regular"/>
              </a:rPr>
              <a:t>);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52713" y="3860095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if</a:t>
            </a:r>
            <a:r>
              <a:rPr lang="en-US" sz="1400" dirty="0">
                <a:latin typeface="Menlo-Regular"/>
              </a:rPr>
              <a:t> (res != </a:t>
            </a:r>
            <a:r>
              <a:rPr lang="en-US" sz="1400" dirty="0" err="1"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::PARSE_OK)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	return</a:t>
            </a:r>
            <a:r>
              <a:rPr lang="en-US" sz="1400" dirty="0">
                <a:latin typeface="Menlo-Regular"/>
              </a:rPr>
              <a:t> res == </a:t>
            </a:r>
            <a:r>
              <a:rPr lang="en-US" sz="1400" dirty="0" err="1"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::PARSE_ERROR;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985927" y="4587055"/>
            <a:ext cx="3057406" cy="718724"/>
          </a:xfrm>
          <a:prstGeom prst="wedgeRoundRectCallout">
            <a:avLst>
              <a:gd name="adj1" fmla="val -73514"/>
              <a:gd name="adj2" fmla="val -627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All options and arguments</a:t>
            </a:r>
          </a:p>
          <a:p>
            <a:pPr algn="ctr" eaLnBrk="0" hangingPunct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are valid at this place :)</a:t>
            </a:r>
            <a:endParaRPr kumimoji="0" 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262121" y="5384095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CharString</a:t>
            </a:r>
            <a:r>
              <a:rPr lang="en-US" sz="1400" dirty="0" smtClean="0">
                <a:latin typeface="Menlo-Regular"/>
              </a:rPr>
              <a:t> text;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getArgumentValue</a:t>
            </a:r>
            <a:r>
              <a:rPr lang="en-US" sz="1400" dirty="0" smtClean="0">
                <a:latin typeface="Menlo-Regular"/>
              </a:rPr>
              <a:t>(text, parser, 0);</a:t>
            </a:r>
            <a:endParaRPr lang="es-ES_tradnl" sz="14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73941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1900311"/>
            <a:ext cx="864540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</a:t>
            </a:r>
            <a:r>
              <a:rPr lang="en-US" sz="1400" dirty="0" smtClean="0">
                <a:latin typeface="Menlo Regular"/>
                <a:cs typeface="Menlo Regular"/>
              </a:rPr>
              <a:t>Demo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=</a:t>
            </a:r>
            <a:r>
              <a:rPr lang="en-US" sz="1400" dirty="0">
                <a:latin typeface="Menlo Regular"/>
                <a:cs typeface="Menlo Regular"/>
              </a:rPr>
              <a:t>===================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Try 'Argument Parser Demo --help' for more information.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Last </a:t>
            </a:r>
            <a:r>
              <a:rPr lang="en-US" sz="1400" dirty="0" smtClean="0">
                <a:latin typeface="Menlo Regular"/>
                <a:cs typeface="Menlo Regular"/>
              </a:rPr>
              <a:t>update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001" y="4374466"/>
            <a:ext cx="864540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Test</a:t>
            </a: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imes	5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ext	Test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001" y="5860822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Argument Parser Demo: the given value '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r>
              <a:rPr lang="en-US" sz="1400" dirty="0">
                <a:latin typeface="Menlo Regular"/>
                <a:cs typeface="Menlo Regular"/>
              </a:rPr>
              <a:t>' cannot be casted to integer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262113" y="1446619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 smtClean="0"/>
              <a:t>No</a:t>
            </a:r>
            <a:r>
              <a:rPr lang="de-DE" sz="2000" dirty="0" smtClean="0"/>
              <a:t> Arguments</a:t>
            </a:r>
            <a:endParaRPr lang="de-DE" sz="2000" dirty="0"/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254587" y="3932062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Valid </a:t>
            </a:r>
            <a:r>
              <a:rPr lang="de-DE" sz="2000" dirty="0" err="1" smtClean="0"/>
              <a:t>arguments</a:t>
            </a:r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265876" y="5401491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Invalid Arguments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253768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checking (of integer, double, string, input file, output file)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Undefined options and arguments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Min and max values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setMinValue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"1"</a:t>
            </a:r>
            <a:r>
              <a:rPr lang="en-US" sz="1400" dirty="0" smtClean="0">
                <a:latin typeface="Menlo-Regular"/>
              </a:rPr>
              <a:t>);</a:t>
            </a:r>
          </a:p>
          <a:p>
            <a:r>
              <a:rPr lang="en-US" sz="1400" dirty="0" smtClean="0"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setMaxValue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"100"</a:t>
            </a:r>
            <a:r>
              <a:rPr lang="en-US" sz="1400" dirty="0" smtClean="0">
                <a:latin typeface="Menlo-Regular"/>
              </a:rPr>
              <a:t>);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List of valid values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setValidValues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"text"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"value1 value2"</a:t>
            </a:r>
            <a:r>
              <a:rPr lang="en-US" sz="1400" dirty="0" smtClean="0">
                <a:latin typeface="Menlo-Regular"/>
              </a:rPr>
              <a:t>);</a:t>
            </a: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3373252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"Test" -x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Demo: illegal option --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" y="1995727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Argument Parser Demo: the given value '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r>
              <a:rPr lang="en-US" sz="1400" dirty="0">
                <a:latin typeface="Menlo Regular"/>
                <a:cs typeface="Menlo Regular"/>
              </a:rPr>
              <a:t>' cannot be casted to integer</a:t>
            </a:r>
          </a:p>
        </p:txBody>
      </p:sp>
    </p:spTree>
    <p:extLst>
      <p:ext uri="{BB962C8B-B14F-4D97-AF65-F5344CB8AC3E}">
        <p14:creationId xmlns:p14="http://schemas.microsoft.com/office/powerpoint/2010/main" val="18141213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1629</Words>
  <Application>Microsoft Macintosh PowerPoint</Application>
  <PresentationFormat>On-screen Show (4:3)</PresentationFormat>
  <Paragraphs>315</Paragraphs>
  <Slides>19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FU_Standard-Vorlage_B</vt:lpstr>
      <vt:lpstr>App Session 4 New Argument Parser</vt:lpstr>
      <vt:lpstr>Motivation</vt:lpstr>
      <vt:lpstr>Argument Parser Features</vt:lpstr>
      <vt:lpstr>Example</vt:lpstr>
      <vt:lpstr>HTML output</vt:lpstr>
      <vt:lpstr>Manpage output</vt:lpstr>
      <vt:lpstr>Example</vt:lpstr>
      <vt:lpstr>Example</vt:lpstr>
      <vt:lpstr>Restrictions</vt:lpstr>
      <vt:lpstr>Input and Output Files</vt:lpstr>
      <vt:lpstr>Default Values</vt:lpstr>
      <vt:lpstr>Rich Documentation</vt:lpstr>
      <vt:lpstr>Rich Documentation</vt:lpstr>
      <vt:lpstr>Rich Documentation</vt:lpstr>
      <vt:lpstr>PowerPoint Presentation</vt:lpstr>
      <vt:lpstr>Best Practice</vt:lpstr>
      <vt:lpstr>Best Practice</vt:lpstr>
      <vt:lpstr>How To Get Started</vt:lpstr>
      <vt:lpstr>PowerPoint Presentation</vt:lpstr>
    </vt:vector>
  </TitlesOfParts>
  <Company>Center für Digital Systeme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roever</dc:creator>
  <dc:description>Version 0.9, 10.11.2005</dc:description>
  <cp:lastModifiedBy>Björn Kahlert</cp:lastModifiedBy>
  <cp:revision>119</cp:revision>
  <cp:lastPrinted>2002-06-26T11:04:16Z</cp:lastPrinted>
  <dcterms:created xsi:type="dcterms:W3CDTF">2010-09-02T08:09:38Z</dcterms:created>
  <dcterms:modified xsi:type="dcterms:W3CDTF">2012-09-05T09:06:14Z</dcterms:modified>
</cp:coreProperties>
</file>