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1" r:id="rId4"/>
    <p:sldId id="272" r:id="rId5"/>
    <p:sldId id="273" r:id="rId6"/>
    <p:sldId id="274" r:id="rId7"/>
    <p:sldId id="270" r:id="rId8"/>
    <p:sldId id="276" r:id="rId9"/>
    <p:sldId id="277" r:id="rId10"/>
    <p:sldId id="278" r:id="rId11"/>
    <p:sldId id="275" r:id="rId12"/>
    <p:sldId id="263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9751" autoAdjust="0"/>
  </p:normalViewPr>
  <p:slideViewPr>
    <p:cSldViewPr snapToGrid="0" showGuides="1">
      <p:cViewPr>
        <p:scale>
          <a:sx n="140" d="100"/>
          <a:sy n="140" d="100"/>
        </p:scale>
        <p:origin x="-18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29F4B-0994-8744-82AD-E84DFC9CD5FC}" type="doc">
      <dgm:prSet loTypeId="urn:microsoft.com/office/officeart/2005/8/layout/equation1" loCatId="" qsTypeId="urn:microsoft.com/office/officeart/2005/8/quickstyle/simple4" qsCatId="simple" csTypeId="urn:microsoft.com/office/officeart/2005/8/colors/accent2_2" csCatId="accent2" phldr="1"/>
      <dgm:spPr/>
    </dgm:pt>
    <dgm:pt modelId="{00A0EDAC-D0F1-C04F-998A-676B36C8CD60}">
      <dgm:prSet phldrT="[Text]" custT="1"/>
      <dgm:spPr/>
      <dgm:t>
        <a:bodyPr/>
        <a:lstStyle/>
        <a:p>
          <a:r>
            <a:rPr lang="en-US" sz="1600" dirty="0" smtClean="0"/>
            <a:t>Test First Development</a:t>
          </a:r>
          <a:endParaRPr lang="en-US" sz="1600" dirty="0"/>
        </a:p>
      </dgm:t>
    </dgm:pt>
    <dgm:pt modelId="{36A85EF9-0F2D-974F-B467-594CFF35A8D3}" type="parTrans" cxnId="{8E30504A-B58B-BE47-9D19-9F116E19B11D}">
      <dgm:prSet/>
      <dgm:spPr/>
      <dgm:t>
        <a:bodyPr/>
        <a:lstStyle/>
        <a:p>
          <a:endParaRPr lang="en-US"/>
        </a:p>
      </dgm:t>
    </dgm:pt>
    <dgm:pt modelId="{4BC59BBD-5309-9D42-9181-7B468C0AAD1B}" type="sibTrans" cxnId="{8E30504A-B58B-BE47-9D19-9F116E19B11D}">
      <dgm:prSet/>
      <dgm:spPr/>
      <dgm:t>
        <a:bodyPr/>
        <a:lstStyle/>
        <a:p>
          <a:endParaRPr lang="en-US"/>
        </a:p>
      </dgm:t>
    </dgm:pt>
    <dgm:pt modelId="{5CA1A16E-73EF-5147-A1DE-BA03AB92AF85}">
      <dgm:prSet phldrT="[Text]"/>
      <dgm:spPr/>
      <dgm:t>
        <a:bodyPr/>
        <a:lstStyle/>
        <a:p>
          <a:r>
            <a:rPr lang="en-US" dirty="0" smtClean="0"/>
            <a:t>Refactoring</a:t>
          </a:r>
          <a:endParaRPr lang="en-US" dirty="0"/>
        </a:p>
      </dgm:t>
    </dgm:pt>
    <dgm:pt modelId="{E3088BE9-EE6D-684B-AEA4-A72BC90B281D}" type="parTrans" cxnId="{3DB49FDF-B172-F841-8C82-9F1EF4C6B74A}">
      <dgm:prSet/>
      <dgm:spPr/>
      <dgm:t>
        <a:bodyPr/>
        <a:lstStyle/>
        <a:p>
          <a:endParaRPr lang="en-US"/>
        </a:p>
      </dgm:t>
    </dgm:pt>
    <dgm:pt modelId="{CEBE4BAD-3AB6-D345-BAEC-132D30929168}" type="sibTrans" cxnId="{3DB49FDF-B172-F841-8C82-9F1EF4C6B74A}">
      <dgm:prSet/>
      <dgm:spPr/>
      <dgm:t>
        <a:bodyPr/>
        <a:lstStyle/>
        <a:p>
          <a:endParaRPr lang="en-US"/>
        </a:p>
      </dgm:t>
    </dgm:pt>
    <dgm:pt modelId="{878E3E4E-37AE-6A44-9DDB-5C9355451D31}">
      <dgm:prSet phldrT="[Text]"/>
      <dgm:spPr/>
      <dgm:t>
        <a:bodyPr/>
        <a:lstStyle/>
        <a:p>
          <a:r>
            <a:rPr lang="en-US" dirty="0" smtClean="0"/>
            <a:t>Test Driven Development</a:t>
          </a:r>
          <a:endParaRPr lang="en-US" dirty="0"/>
        </a:p>
      </dgm:t>
    </dgm:pt>
    <dgm:pt modelId="{91B305D7-A03F-3845-91D6-69F45E10B508}" type="parTrans" cxnId="{FA0C943B-5298-3C4A-9322-E56956F54B0A}">
      <dgm:prSet/>
      <dgm:spPr/>
      <dgm:t>
        <a:bodyPr/>
        <a:lstStyle/>
        <a:p>
          <a:endParaRPr lang="en-US"/>
        </a:p>
      </dgm:t>
    </dgm:pt>
    <dgm:pt modelId="{DE8B83E7-BFC2-9D4F-B0D8-48EF69A4EFC9}" type="sibTrans" cxnId="{FA0C943B-5298-3C4A-9322-E56956F54B0A}">
      <dgm:prSet/>
      <dgm:spPr/>
      <dgm:t>
        <a:bodyPr/>
        <a:lstStyle/>
        <a:p>
          <a:endParaRPr lang="en-US"/>
        </a:p>
      </dgm:t>
    </dgm:pt>
    <dgm:pt modelId="{F76010AD-CF45-224B-AECC-FE084401A024}" type="pres">
      <dgm:prSet presAssocID="{07929F4B-0994-8744-82AD-E84DFC9CD5FC}" presName="linearFlow" presStyleCnt="0">
        <dgm:presLayoutVars>
          <dgm:dir/>
          <dgm:resizeHandles val="exact"/>
        </dgm:presLayoutVars>
      </dgm:prSet>
      <dgm:spPr/>
    </dgm:pt>
    <dgm:pt modelId="{AB83C5D2-4E7E-3D46-87A3-DE7956973EF1}" type="pres">
      <dgm:prSet presAssocID="{00A0EDAC-D0F1-C04F-998A-676B36C8CD60}" presName="node" presStyleLbl="node1" presStyleIdx="0" presStyleCnt="3">
        <dgm:presLayoutVars>
          <dgm:bulletEnabled val="1"/>
        </dgm:presLayoutVars>
      </dgm:prSet>
      <dgm:spPr/>
    </dgm:pt>
    <dgm:pt modelId="{337020E3-4C20-F940-BFC0-75AC39CEFCED}" type="pres">
      <dgm:prSet presAssocID="{4BC59BBD-5309-9D42-9181-7B468C0AAD1B}" presName="spacerL" presStyleCnt="0"/>
      <dgm:spPr/>
    </dgm:pt>
    <dgm:pt modelId="{C1D944BB-5335-5546-B317-C5A08799FBCB}" type="pres">
      <dgm:prSet presAssocID="{4BC59BBD-5309-9D42-9181-7B468C0AAD1B}" presName="sibTrans" presStyleLbl="sibTrans2D1" presStyleIdx="0" presStyleCnt="2"/>
      <dgm:spPr/>
    </dgm:pt>
    <dgm:pt modelId="{525FB0CA-BDDB-4D4C-8643-07A4791D8EFE}" type="pres">
      <dgm:prSet presAssocID="{4BC59BBD-5309-9D42-9181-7B468C0AAD1B}" presName="spacerR" presStyleCnt="0"/>
      <dgm:spPr/>
    </dgm:pt>
    <dgm:pt modelId="{81485D11-E505-E04C-810C-6AC77FA10BB9}" type="pres">
      <dgm:prSet presAssocID="{5CA1A16E-73EF-5147-A1DE-BA03AB92AF85}" presName="node" presStyleLbl="node1" presStyleIdx="1" presStyleCnt="3">
        <dgm:presLayoutVars>
          <dgm:bulletEnabled val="1"/>
        </dgm:presLayoutVars>
      </dgm:prSet>
      <dgm:spPr/>
    </dgm:pt>
    <dgm:pt modelId="{C8F47481-550F-CB41-B7D7-EE9C3BED44BA}" type="pres">
      <dgm:prSet presAssocID="{CEBE4BAD-3AB6-D345-BAEC-132D30929168}" presName="spacerL" presStyleCnt="0"/>
      <dgm:spPr/>
    </dgm:pt>
    <dgm:pt modelId="{53889247-FB77-354B-AF62-09871B857FC9}" type="pres">
      <dgm:prSet presAssocID="{CEBE4BAD-3AB6-D345-BAEC-132D30929168}" presName="sibTrans" presStyleLbl="sibTrans2D1" presStyleIdx="1" presStyleCnt="2"/>
      <dgm:spPr/>
    </dgm:pt>
    <dgm:pt modelId="{C2652FBC-CFDB-274D-A6B3-DF751E28344C}" type="pres">
      <dgm:prSet presAssocID="{CEBE4BAD-3AB6-D345-BAEC-132D30929168}" presName="spacerR" presStyleCnt="0"/>
      <dgm:spPr/>
    </dgm:pt>
    <dgm:pt modelId="{F8072B0F-BEB8-854E-92E7-1B01F3E26493}" type="pres">
      <dgm:prSet presAssocID="{878E3E4E-37AE-6A44-9DDB-5C9355451D31}" presName="node" presStyleLbl="node1" presStyleIdx="2" presStyleCnt="3">
        <dgm:presLayoutVars>
          <dgm:bulletEnabled val="1"/>
        </dgm:presLayoutVars>
      </dgm:prSet>
      <dgm:spPr/>
    </dgm:pt>
  </dgm:ptLst>
  <dgm:cxnLst>
    <dgm:cxn modelId="{0D076C02-5FED-B848-91B1-950EE74B5F7B}" type="presOf" srcId="{878E3E4E-37AE-6A44-9DDB-5C9355451D31}" destId="{F8072B0F-BEB8-854E-92E7-1B01F3E26493}" srcOrd="0" destOrd="0" presId="urn:microsoft.com/office/officeart/2005/8/layout/equation1"/>
    <dgm:cxn modelId="{62A5AA9E-359D-124A-92F3-E2C644269B89}" type="presOf" srcId="{CEBE4BAD-3AB6-D345-BAEC-132D30929168}" destId="{53889247-FB77-354B-AF62-09871B857FC9}" srcOrd="0" destOrd="0" presId="urn:microsoft.com/office/officeart/2005/8/layout/equation1"/>
    <dgm:cxn modelId="{2B93AAB0-768D-3542-B4BC-14083718800F}" type="presOf" srcId="{00A0EDAC-D0F1-C04F-998A-676B36C8CD60}" destId="{AB83C5D2-4E7E-3D46-87A3-DE7956973EF1}" srcOrd="0" destOrd="0" presId="urn:microsoft.com/office/officeart/2005/8/layout/equation1"/>
    <dgm:cxn modelId="{1175BFB0-9B6C-854E-9CBE-13BFDC1BE9F9}" type="presOf" srcId="{5CA1A16E-73EF-5147-A1DE-BA03AB92AF85}" destId="{81485D11-E505-E04C-810C-6AC77FA10BB9}" srcOrd="0" destOrd="0" presId="urn:microsoft.com/office/officeart/2005/8/layout/equation1"/>
    <dgm:cxn modelId="{3DB49FDF-B172-F841-8C82-9F1EF4C6B74A}" srcId="{07929F4B-0994-8744-82AD-E84DFC9CD5FC}" destId="{5CA1A16E-73EF-5147-A1DE-BA03AB92AF85}" srcOrd="1" destOrd="0" parTransId="{E3088BE9-EE6D-684B-AEA4-A72BC90B281D}" sibTransId="{CEBE4BAD-3AB6-D345-BAEC-132D30929168}"/>
    <dgm:cxn modelId="{8E30504A-B58B-BE47-9D19-9F116E19B11D}" srcId="{07929F4B-0994-8744-82AD-E84DFC9CD5FC}" destId="{00A0EDAC-D0F1-C04F-998A-676B36C8CD60}" srcOrd="0" destOrd="0" parTransId="{36A85EF9-0F2D-974F-B467-594CFF35A8D3}" sibTransId="{4BC59BBD-5309-9D42-9181-7B468C0AAD1B}"/>
    <dgm:cxn modelId="{C7DA856E-3886-764A-8ACA-B857D4DF9635}" type="presOf" srcId="{07929F4B-0994-8744-82AD-E84DFC9CD5FC}" destId="{F76010AD-CF45-224B-AECC-FE084401A024}" srcOrd="0" destOrd="0" presId="urn:microsoft.com/office/officeart/2005/8/layout/equation1"/>
    <dgm:cxn modelId="{FA80D2C2-6CD8-4844-B5F0-3AFC18DBDCC6}" type="presOf" srcId="{4BC59BBD-5309-9D42-9181-7B468C0AAD1B}" destId="{C1D944BB-5335-5546-B317-C5A08799FBCB}" srcOrd="0" destOrd="0" presId="urn:microsoft.com/office/officeart/2005/8/layout/equation1"/>
    <dgm:cxn modelId="{FA0C943B-5298-3C4A-9322-E56956F54B0A}" srcId="{07929F4B-0994-8744-82AD-E84DFC9CD5FC}" destId="{878E3E4E-37AE-6A44-9DDB-5C9355451D31}" srcOrd="2" destOrd="0" parTransId="{91B305D7-A03F-3845-91D6-69F45E10B508}" sibTransId="{DE8B83E7-BFC2-9D4F-B0D8-48EF69A4EFC9}"/>
    <dgm:cxn modelId="{C792B1CD-50EC-1F4E-A6E1-A3A3389D9017}" type="presParOf" srcId="{F76010AD-CF45-224B-AECC-FE084401A024}" destId="{AB83C5D2-4E7E-3D46-87A3-DE7956973EF1}" srcOrd="0" destOrd="0" presId="urn:microsoft.com/office/officeart/2005/8/layout/equation1"/>
    <dgm:cxn modelId="{05E7E8EF-A89B-AC42-8E5B-A67317152AE3}" type="presParOf" srcId="{F76010AD-CF45-224B-AECC-FE084401A024}" destId="{337020E3-4C20-F940-BFC0-75AC39CEFCED}" srcOrd="1" destOrd="0" presId="urn:microsoft.com/office/officeart/2005/8/layout/equation1"/>
    <dgm:cxn modelId="{DA2DA71A-65A2-4D43-927A-C91B6984F39C}" type="presParOf" srcId="{F76010AD-CF45-224B-AECC-FE084401A024}" destId="{C1D944BB-5335-5546-B317-C5A08799FBCB}" srcOrd="2" destOrd="0" presId="urn:microsoft.com/office/officeart/2005/8/layout/equation1"/>
    <dgm:cxn modelId="{9F197B66-5FF5-2D4B-BA53-29B6B5B45F49}" type="presParOf" srcId="{F76010AD-CF45-224B-AECC-FE084401A024}" destId="{525FB0CA-BDDB-4D4C-8643-07A4791D8EFE}" srcOrd="3" destOrd="0" presId="urn:microsoft.com/office/officeart/2005/8/layout/equation1"/>
    <dgm:cxn modelId="{457CD827-46BD-3A41-B9BC-61EC5B62BCDD}" type="presParOf" srcId="{F76010AD-CF45-224B-AECC-FE084401A024}" destId="{81485D11-E505-E04C-810C-6AC77FA10BB9}" srcOrd="4" destOrd="0" presId="urn:microsoft.com/office/officeart/2005/8/layout/equation1"/>
    <dgm:cxn modelId="{D9F7ED0D-EBF2-F144-88A7-B5DA3E067C78}" type="presParOf" srcId="{F76010AD-CF45-224B-AECC-FE084401A024}" destId="{C8F47481-550F-CB41-B7D7-EE9C3BED44BA}" srcOrd="5" destOrd="0" presId="urn:microsoft.com/office/officeart/2005/8/layout/equation1"/>
    <dgm:cxn modelId="{DF51C52C-7D70-9F4E-A977-82A1561188A7}" type="presParOf" srcId="{F76010AD-CF45-224B-AECC-FE084401A024}" destId="{53889247-FB77-354B-AF62-09871B857FC9}" srcOrd="6" destOrd="0" presId="urn:microsoft.com/office/officeart/2005/8/layout/equation1"/>
    <dgm:cxn modelId="{4902E6A2-3553-9F4D-AB8A-E065EAEE00D0}" type="presParOf" srcId="{F76010AD-CF45-224B-AECC-FE084401A024}" destId="{C2652FBC-CFDB-274D-A6B3-DF751E28344C}" srcOrd="7" destOrd="0" presId="urn:microsoft.com/office/officeart/2005/8/layout/equation1"/>
    <dgm:cxn modelId="{61ADC4D6-AA68-A148-BA46-8A824CFB7B50}" type="presParOf" srcId="{F76010AD-CF45-224B-AECC-FE084401A024}" destId="{F8072B0F-BEB8-854E-92E7-1B01F3E2649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29F4B-0994-8744-82AD-E84DFC9CD5FC}" type="doc">
      <dgm:prSet loTypeId="urn:microsoft.com/office/officeart/2005/8/layout/orgChart1" loCatId="" qsTypeId="urn:microsoft.com/office/officeart/2005/8/quickstyle/simple4" qsCatId="simple" csTypeId="urn:microsoft.com/office/officeart/2005/8/colors/accent2_2" csCatId="accent2" phldr="1"/>
      <dgm:spPr/>
    </dgm:pt>
    <dgm:pt modelId="{00A0EDAC-D0F1-C04F-998A-676B36C8CD60}">
      <dgm:prSet phldrT="[Text]" custT="1"/>
      <dgm:spPr/>
      <dgm:t>
        <a:bodyPr/>
        <a:lstStyle/>
        <a:p>
          <a:r>
            <a:rPr lang="en-US" sz="2400" dirty="0" smtClean="0"/>
            <a:t>Test</a:t>
          </a:r>
          <a:br>
            <a:rPr lang="en-US" sz="2400" dirty="0" smtClean="0"/>
          </a:br>
          <a:r>
            <a:rPr lang="en-US" sz="2400" dirty="0" smtClean="0"/>
            <a:t>Driven</a:t>
          </a:r>
          <a:br>
            <a:rPr lang="en-US" sz="2400" dirty="0" smtClean="0"/>
          </a:br>
          <a:r>
            <a:rPr lang="en-US" sz="2400" dirty="0" smtClean="0"/>
            <a:t>Development (TDD)</a:t>
          </a:r>
          <a:endParaRPr lang="en-US" sz="2400" dirty="0"/>
        </a:p>
      </dgm:t>
    </dgm:pt>
    <dgm:pt modelId="{36A85EF9-0F2D-974F-B467-594CFF35A8D3}" type="parTrans" cxnId="{8E30504A-B58B-BE47-9D19-9F116E19B11D}">
      <dgm:prSet/>
      <dgm:spPr/>
      <dgm:t>
        <a:bodyPr/>
        <a:lstStyle/>
        <a:p>
          <a:endParaRPr lang="en-US"/>
        </a:p>
      </dgm:t>
    </dgm:pt>
    <dgm:pt modelId="{4BC59BBD-5309-9D42-9181-7B468C0AAD1B}" type="sibTrans" cxnId="{8E30504A-B58B-BE47-9D19-9F116E19B11D}">
      <dgm:prSet/>
      <dgm:spPr/>
      <dgm:t>
        <a:bodyPr/>
        <a:lstStyle/>
        <a:p>
          <a:endParaRPr lang="en-US"/>
        </a:p>
      </dgm:t>
    </dgm:pt>
    <dgm:pt modelId="{5CA1A16E-73EF-5147-A1DE-BA03AB92AF85}">
      <dgm:prSet phldrT="[Text]" custT="1"/>
      <dgm:spPr/>
      <dgm:t>
        <a:bodyPr/>
        <a:lstStyle/>
        <a:p>
          <a:r>
            <a:rPr lang="en-US" sz="2400" dirty="0" smtClean="0"/>
            <a:t>Acceptance TDD</a:t>
          </a:r>
          <a:br>
            <a:rPr lang="en-US" sz="2400" dirty="0" smtClean="0"/>
          </a:br>
          <a:r>
            <a:rPr lang="en-US" sz="2400" dirty="0" smtClean="0"/>
            <a:t>(ATDD)</a:t>
          </a:r>
          <a:endParaRPr lang="en-US" sz="2400" dirty="0"/>
        </a:p>
      </dgm:t>
    </dgm:pt>
    <dgm:pt modelId="{E3088BE9-EE6D-684B-AEA4-A72BC90B281D}" type="parTrans" cxnId="{3DB49FDF-B172-F841-8C82-9F1EF4C6B74A}">
      <dgm:prSet/>
      <dgm:spPr/>
      <dgm:t>
        <a:bodyPr/>
        <a:lstStyle/>
        <a:p>
          <a:endParaRPr lang="en-US"/>
        </a:p>
      </dgm:t>
    </dgm:pt>
    <dgm:pt modelId="{CEBE4BAD-3AB6-D345-BAEC-132D30929168}" type="sibTrans" cxnId="{3DB49FDF-B172-F841-8C82-9F1EF4C6B74A}">
      <dgm:prSet/>
      <dgm:spPr/>
      <dgm:t>
        <a:bodyPr/>
        <a:lstStyle/>
        <a:p>
          <a:endParaRPr lang="en-US"/>
        </a:p>
      </dgm:t>
    </dgm:pt>
    <dgm:pt modelId="{878E3E4E-37AE-6A44-9DDB-5C9355451D31}">
      <dgm:prSet phldrT="[Text]" custT="1"/>
      <dgm:spPr/>
      <dgm:t>
        <a:bodyPr/>
        <a:lstStyle/>
        <a:p>
          <a:r>
            <a:rPr lang="en-US" sz="2400" dirty="0" smtClean="0"/>
            <a:t>Developer TDD</a:t>
          </a:r>
          <a:br>
            <a:rPr lang="en-US" sz="2400" dirty="0" smtClean="0"/>
          </a:br>
          <a:r>
            <a:rPr lang="en-US" sz="2400" dirty="0" smtClean="0"/>
            <a:t>(DTDD)</a:t>
          </a:r>
          <a:endParaRPr lang="en-US" sz="2400" dirty="0"/>
        </a:p>
      </dgm:t>
    </dgm:pt>
    <dgm:pt modelId="{91B305D7-A03F-3845-91D6-69F45E10B508}" type="parTrans" cxnId="{FA0C943B-5298-3C4A-9322-E56956F54B0A}">
      <dgm:prSet/>
      <dgm:spPr/>
      <dgm:t>
        <a:bodyPr/>
        <a:lstStyle/>
        <a:p>
          <a:endParaRPr lang="en-US"/>
        </a:p>
      </dgm:t>
    </dgm:pt>
    <dgm:pt modelId="{DE8B83E7-BFC2-9D4F-B0D8-48EF69A4EFC9}" type="sibTrans" cxnId="{FA0C943B-5298-3C4A-9322-E56956F54B0A}">
      <dgm:prSet/>
      <dgm:spPr/>
      <dgm:t>
        <a:bodyPr/>
        <a:lstStyle/>
        <a:p>
          <a:endParaRPr lang="en-US"/>
        </a:p>
      </dgm:t>
    </dgm:pt>
    <dgm:pt modelId="{4FFC2F22-5E64-7040-8148-D46B38553378}" type="pres">
      <dgm:prSet presAssocID="{07929F4B-0994-8744-82AD-E84DFC9CD5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36BEEC-FA13-B74D-81B9-0C3BE28720D8}" type="pres">
      <dgm:prSet presAssocID="{00A0EDAC-D0F1-C04F-998A-676B36C8CD60}" presName="hierRoot1" presStyleCnt="0">
        <dgm:presLayoutVars>
          <dgm:hierBranch val="init"/>
        </dgm:presLayoutVars>
      </dgm:prSet>
      <dgm:spPr/>
    </dgm:pt>
    <dgm:pt modelId="{41CAAAC3-9E89-8548-AFFE-7F43BDD6D32E}" type="pres">
      <dgm:prSet presAssocID="{00A0EDAC-D0F1-C04F-998A-676B36C8CD60}" presName="rootComposite1" presStyleCnt="0"/>
      <dgm:spPr/>
    </dgm:pt>
    <dgm:pt modelId="{0AE91676-E5D4-824F-B8A9-54D0EBE63412}" type="pres">
      <dgm:prSet presAssocID="{00A0EDAC-D0F1-C04F-998A-676B36C8CD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EF3A7A-3EE1-6843-A3EA-837949637606}" type="pres">
      <dgm:prSet presAssocID="{00A0EDAC-D0F1-C04F-998A-676B36C8CD60}" presName="rootConnector1" presStyleLbl="node1" presStyleIdx="0" presStyleCnt="0"/>
      <dgm:spPr/>
    </dgm:pt>
    <dgm:pt modelId="{F70E6B80-5655-7342-B5B9-AE7A8D395434}" type="pres">
      <dgm:prSet presAssocID="{00A0EDAC-D0F1-C04F-998A-676B36C8CD60}" presName="hierChild2" presStyleCnt="0"/>
      <dgm:spPr/>
    </dgm:pt>
    <dgm:pt modelId="{BD788793-ACDB-4642-A896-8487013655E7}" type="pres">
      <dgm:prSet presAssocID="{E3088BE9-EE6D-684B-AEA4-A72BC90B281D}" presName="Name37" presStyleLbl="parChTrans1D2" presStyleIdx="0" presStyleCnt="2"/>
      <dgm:spPr/>
    </dgm:pt>
    <dgm:pt modelId="{13B3085B-C866-E64E-9EA5-B30A202FB85A}" type="pres">
      <dgm:prSet presAssocID="{5CA1A16E-73EF-5147-A1DE-BA03AB92AF85}" presName="hierRoot2" presStyleCnt="0">
        <dgm:presLayoutVars>
          <dgm:hierBranch val="init"/>
        </dgm:presLayoutVars>
      </dgm:prSet>
      <dgm:spPr/>
    </dgm:pt>
    <dgm:pt modelId="{1195C8BF-52FF-FE48-AF90-290277B0EAFA}" type="pres">
      <dgm:prSet presAssocID="{5CA1A16E-73EF-5147-A1DE-BA03AB92AF85}" presName="rootComposite" presStyleCnt="0"/>
      <dgm:spPr/>
    </dgm:pt>
    <dgm:pt modelId="{1865A514-A0F6-124B-9A3C-4086F2AE1201}" type="pres">
      <dgm:prSet presAssocID="{5CA1A16E-73EF-5147-A1DE-BA03AB92AF8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FEAF6-D4ED-1B47-BD3B-2B3E888FAF78}" type="pres">
      <dgm:prSet presAssocID="{5CA1A16E-73EF-5147-A1DE-BA03AB92AF85}" presName="rootConnector" presStyleLbl="node2" presStyleIdx="0" presStyleCnt="2"/>
      <dgm:spPr/>
    </dgm:pt>
    <dgm:pt modelId="{3D42A7CE-83D5-FE47-9AD5-FC5EA2E5CAB3}" type="pres">
      <dgm:prSet presAssocID="{5CA1A16E-73EF-5147-A1DE-BA03AB92AF85}" presName="hierChild4" presStyleCnt="0"/>
      <dgm:spPr/>
    </dgm:pt>
    <dgm:pt modelId="{380003DA-B917-324D-B523-08DC88436E48}" type="pres">
      <dgm:prSet presAssocID="{5CA1A16E-73EF-5147-A1DE-BA03AB92AF85}" presName="hierChild5" presStyleCnt="0"/>
      <dgm:spPr/>
    </dgm:pt>
    <dgm:pt modelId="{95EA31BD-C793-6049-BA11-EFE40B5ED2C3}" type="pres">
      <dgm:prSet presAssocID="{91B305D7-A03F-3845-91D6-69F45E10B508}" presName="Name37" presStyleLbl="parChTrans1D2" presStyleIdx="1" presStyleCnt="2"/>
      <dgm:spPr/>
    </dgm:pt>
    <dgm:pt modelId="{C089FEDC-34C3-BE4E-8DE2-387DAEED8ABE}" type="pres">
      <dgm:prSet presAssocID="{878E3E4E-37AE-6A44-9DDB-5C9355451D31}" presName="hierRoot2" presStyleCnt="0">
        <dgm:presLayoutVars>
          <dgm:hierBranch val="init"/>
        </dgm:presLayoutVars>
      </dgm:prSet>
      <dgm:spPr/>
    </dgm:pt>
    <dgm:pt modelId="{653F27B9-DDDB-2B4E-8356-3E282AF659AE}" type="pres">
      <dgm:prSet presAssocID="{878E3E4E-37AE-6A44-9DDB-5C9355451D31}" presName="rootComposite" presStyleCnt="0"/>
      <dgm:spPr/>
    </dgm:pt>
    <dgm:pt modelId="{69A05EBC-FB76-574B-87CE-84E4BCDA099F}" type="pres">
      <dgm:prSet presAssocID="{878E3E4E-37AE-6A44-9DDB-5C9355451D31}" presName="rootText" presStyleLbl="node2" presStyleIdx="1" presStyleCnt="2">
        <dgm:presLayoutVars>
          <dgm:chPref val="3"/>
        </dgm:presLayoutVars>
      </dgm:prSet>
      <dgm:spPr/>
    </dgm:pt>
    <dgm:pt modelId="{60658B9A-99F3-1342-8F9B-5A0114D15B97}" type="pres">
      <dgm:prSet presAssocID="{878E3E4E-37AE-6A44-9DDB-5C9355451D31}" presName="rootConnector" presStyleLbl="node2" presStyleIdx="1" presStyleCnt="2"/>
      <dgm:spPr/>
    </dgm:pt>
    <dgm:pt modelId="{099C1797-E25C-5E4D-9E78-5328955B5007}" type="pres">
      <dgm:prSet presAssocID="{878E3E4E-37AE-6A44-9DDB-5C9355451D31}" presName="hierChild4" presStyleCnt="0"/>
      <dgm:spPr/>
    </dgm:pt>
    <dgm:pt modelId="{A4C94252-1625-D646-BAC6-A09306008D70}" type="pres">
      <dgm:prSet presAssocID="{878E3E4E-37AE-6A44-9DDB-5C9355451D31}" presName="hierChild5" presStyleCnt="0"/>
      <dgm:spPr/>
    </dgm:pt>
    <dgm:pt modelId="{404D1AEB-6CD5-0541-BB6E-439DE6C77A03}" type="pres">
      <dgm:prSet presAssocID="{00A0EDAC-D0F1-C04F-998A-676B36C8CD60}" presName="hierChild3" presStyleCnt="0"/>
      <dgm:spPr/>
    </dgm:pt>
  </dgm:ptLst>
  <dgm:cxnLst>
    <dgm:cxn modelId="{8E30504A-B58B-BE47-9D19-9F116E19B11D}" srcId="{07929F4B-0994-8744-82AD-E84DFC9CD5FC}" destId="{00A0EDAC-D0F1-C04F-998A-676B36C8CD60}" srcOrd="0" destOrd="0" parTransId="{36A85EF9-0F2D-974F-B467-594CFF35A8D3}" sibTransId="{4BC59BBD-5309-9D42-9181-7B468C0AAD1B}"/>
    <dgm:cxn modelId="{3DB49FDF-B172-F841-8C82-9F1EF4C6B74A}" srcId="{00A0EDAC-D0F1-C04F-998A-676B36C8CD60}" destId="{5CA1A16E-73EF-5147-A1DE-BA03AB92AF85}" srcOrd="0" destOrd="0" parTransId="{E3088BE9-EE6D-684B-AEA4-A72BC90B281D}" sibTransId="{CEBE4BAD-3AB6-D345-BAEC-132D30929168}"/>
    <dgm:cxn modelId="{283DA53B-A7A8-8A4D-B942-F03F43E0E654}" type="presOf" srcId="{E3088BE9-EE6D-684B-AEA4-A72BC90B281D}" destId="{BD788793-ACDB-4642-A896-8487013655E7}" srcOrd="0" destOrd="0" presId="urn:microsoft.com/office/officeart/2005/8/layout/orgChart1"/>
    <dgm:cxn modelId="{F824495A-A5ED-F847-9476-EF918AFA1237}" type="presOf" srcId="{878E3E4E-37AE-6A44-9DDB-5C9355451D31}" destId="{69A05EBC-FB76-574B-87CE-84E4BCDA099F}" srcOrd="0" destOrd="0" presId="urn:microsoft.com/office/officeart/2005/8/layout/orgChart1"/>
    <dgm:cxn modelId="{5BA9EB43-907C-6945-8D3A-33A4725CFE95}" type="presOf" srcId="{5CA1A16E-73EF-5147-A1DE-BA03AB92AF85}" destId="{1865A514-A0F6-124B-9A3C-4086F2AE1201}" srcOrd="0" destOrd="0" presId="urn:microsoft.com/office/officeart/2005/8/layout/orgChart1"/>
    <dgm:cxn modelId="{2E2A0D82-3FD3-CD4B-8AAB-68DA05D6767D}" type="presOf" srcId="{07929F4B-0994-8744-82AD-E84DFC9CD5FC}" destId="{4FFC2F22-5E64-7040-8148-D46B38553378}" srcOrd="0" destOrd="0" presId="urn:microsoft.com/office/officeart/2005/8/layout/orgChart1"/>
    <dgm:cxn modelId="{A173193C-EB3F-B045-B4A3-7F6C038CD500}" type="presOf" srcId="{00A0EDAC-D0F1-C04F-998A-676B36C8CD60}" destId="{1BEF3A7A-3EE1-6843-A3EA-837949637606}" srcOrd="1" destOrd="0" presId="urn:microsoft.com/office/officeart/2005/8/layout/orgChart1"/>
    <dgm:cxn modelId="{B1533576-C658-A74D-9337-F72F92D4FA7B}" type="presOf" srcId="{878E3E4E-37AE-6A44-9DDB-5C9355451D31}" destId="{60658B9A-99F3-1342-8F9B-5A0114D15B97}" srcOrd="1" destOrd="0" presId="urn:microsoft.com/office/officeart/2005/8/layout/orgChart1"/>
    <dgm:cxn modelId="{4955FB40-5534-9644-BC80-FFDEC2006ECE}" type="presOf" srcId="{00A0EDAC-D0F1-C04F-998A-676B36C8CD60}" destId="{0AE91676-E5D4-824F-B8A9-54D0EBE63412}" srcOrd="0" destOrd="0" presId="urn:microsoft.com/office/officeart/2005/8/layout/orgChart1"/>
    <dgm:cxn modelId="{CD85D936-8457-9B48-B916-A78C6EDB157A}" type="presOf" srcId="{5CA1A16E-73EF-5147-A1DE-BA03AB92AF85}" destId="{3ADFEAF6-D4ED-1B47-BD3B-2B3E888FAF78}" srcOrd="1" destOrd="0" presId="urn:microsoft.com/office/officeart/2005/8/layout/orgChart1"/>
    <dgm:cxn modelId="{57D9D6CC-A571-7B4A-8883-F0A614A1035D}" type="presOf" srcId="{91B305D7-A03F-3845-91D6-69F45E10B508}" destId="{95EA31BD-C793-6049-BA11-EFE40B5ED2C3}" srcOrd="0" destOrd="0" presId="urn:microsoft.com/office/officeart/2005/8/layout/orgChart1"/>
    <dgm:cxn modelId="{FA0C943B-5298-3C4A-9322-E56956F54B0A}" srcId="{00A0EDAC-D0F1-C04F-998A-676B36C8CD60}" destId="{878E3E4E-37AE-6A44-9DDB-5C9355451D31}" srcOrd="1" destOrd="0" parTransId="{91B305D7-A03F-3845-91D6-69F45E10B508}" sibTransId="{DE8B83E7-BFC2-9D4F-B0D8-48EF69A4EFC9}"/>
    <dgm:cxn modelId="{547E1060-1AB2-FF4D-9196-179B62D6E4D1}" type="presParOf" srcId="{4FFC2F22-5E64-7040-8148-D46B38553378}" destId="{0536BEEC-FA13-B74D-81B9-0C3BE28720D8}" srcOrd="0" destOrd="0" presId="urn:microsoft.com/office/officeart/2005/8/layout/orgChart1"/>
    <dgm:cxn modelId="{FBEA783D-FDD0-A745-B062-B18180C26E9C}" type="presParOf" srcId="{0536BEEC-FA13-B74D-81B9-0C3BE28720D8}" destId="{41CAAAC3-9E89-8548-AFFE-7F43BDD6D32E}" srcOrd="0" destOrd="0" presId="urn:microsoft.com/office/officeart/2005/8/layout/orgChart1"/>
    <dgm:cxn modelId="{515D78D2-6FE3-2C42-BA9E-BEAF71421CEB}" type="presParOf" srcId="{41CAAAC3-9E89-8548-AFFE-7F43BDD6D32E}" destId="{0AE91676-E5D4-824F-B8A9-54D0EBE63412}" srcOrd="0" destOrd="0" presId="urn:microsoft.com/office/officeart/2005/8/layout/orgChart1"/>
    <dgm:cxn modelId="{F31644D3-289F-8548-9D60-4A42BD98676C}" type="presParOf" srcId="{41CAAAC3-9E89-8548-AFFE-7F43BDD6D32E}" destId="{1BEF3A7A-3EE1-6843-A3EA-837949637606}" srcOrd="1" destOrd="0" presId="urn:microsoft.com/office/officeart/2005/8/layout/orgChart1"/>
    <dgm:cxn modelId="{CE107AC2-4245-B943-AE4C-C161E33507AA}" type="presParOf" srcId="{0536BEEC-FA13-B74D-81B9-0C3BE28720D8}" destId="{F70E6B80-5655-7342-B5B9-AE7A8D395434}" srcOrd="1" destOrd="0" presId="urn:microsoft.com/office/officeart/2005/8/layout/orgChart1"/>
    <dgm:cxn modelId="{C22B92A7-3150-044C-85F7-B1CC79B9E4B0}" type="presParOf" srcId="{F70E6B80-5655-7342-B5B9-AE7A8D395434}" destId="{BD788793-ACDB-4642-A896-8487013655E7}" srcOrd="0" destOrd="0" presId="urn:microsoft.com/office/officeart/2005/8/layout/orgChart1"/>
    <dgm:cxn modelId="{6121A27E-014D-8E47-A052-253F95D695A7}" type="presParOf" srcId="{F70E6B80-5655-7342-B5B9-AE7A8D395434}" destId="{13B3085B-C866-E64E-9EA5-B30A202FB85A}" srcOrd="1" destOrd="0" presId="urn:microsoft.com/office/officeart/2005/8/layout/orgChart1"/>
    <dgm:cxn modelId="{82FE958A-C8B7-B644-B660-3E65922C7B9D}" type="presParOf" srcId="{13B3085B-C866-E64E-9EA5-B30A202FB85A}" destId="{1195C8BF-52FF-FE48-AF90-290277B0EAFA}" srcOrd="0" destOrd="0" presId="urn:microsoft.com/office/officeart/2005/8/layout/orgChart1"/>
    <dgm:cxn modelId="{CE27F1A1-7B1B-A443-8F11-5B0895CDD31F}" type="presParOf" srcId="{1195C8BF-52FF-FE48-AF90-290277B0EAFA}" destId="{1865A514-A0F6-124B-9A3C-4086F2AE1201}" srcOrd="0" destOrd="0" presId="urn:microsoft.com/office/officeart/2005/8/layout/orgChart1"/>
    <dgm:cxn modelId="{988CEDE9-0D53-5043-99E4-F8CAAC87BEBE}" type="presParOf" srcId="{1195C8BF-52FF-FE48-AF90-290277B0EAFA}" destId="{3ADFEAF6-D4ED-1B47-BD3B-2B3E888FAF78}" srcOrd="1" destOrd="0" presId="urn:microsoft.com/office/officeart/2005/8/layout/orgChart1"/>
    <dgm:cxn modelId="{E0853F03-0B20-5046-9B21-FB488F04E679}" type="presParOf" srcId="{13B3085B-C866-E64E-9EA5-B30A202FB85A}" destId="{3D42A7CE-83D5-FE47-9AD5-FC5EA2E5CAB3}" srcOrd="1" destOrd="0" presId="urn:microsoft.com/office/officeart/2005/8/layout/orgChart1"/>
    <dgm:cxn modelId="{772E01C5-E6AC-C04C-B1B9-00C8FD9A1B48}" type="presParOf" srcId="{13B3085B-C866-E64E-9EA5-B30A202FB85A}" destId="{380003DA-B917-324D-B523-08DC88436E48}" srcOrd="2" destOrd="0" presId="urn:microsoft.com/office/officeart/2005/8/layout/orgChart1"/>
    <dgm:cxn modelId="{6C4FBCA2-6D77-E243-BF99-CBD42120AE88}" type="presParOf" srcId="{F70E6B80-5655-7342-B5B9-AE7A8D395434}" destId="{95EA31BD-C793-6049-BA11-EFE40B5ED2C3}" srcOrd="2" destOrd="0" presId="urn:microsoft.com/office/officeart/2005/8/layout/orgChart1"/>
    <dgm:cxn modelId="{EF9F4D93-8ED8-C04B-B982-01E266F71AE1}" type="presParOf" srcId="{F70E6B80-5655-7342-B5B9-AE7A8D395434}" destId="{C089FEDC-34C3-BE4E-8DE2-387DAEED8ABE}" srcOrd="3" destOrd="0" presId="urn:microsoft.com/office/officeart/2005/8/layout/orgChart1"/>
    <dgm:cxn modelId="{8D25839D-5E55-DB4E-838F-B9965D8BD4FD}" type="presParOf" srcId="{C089FEDC-34C3-BE4E-8DE2-387DAEED8ABE}" destId="{653F27B9-DDDB-2B4E-8356-3E282AF659AE}" srcOrd="0" destOrd="0" presId="urn:microsoft.com/office/officeart/2005/8/layout/orgChart1"/>
    <dgm:cxn modelId="{E39DE143-56F6-3B44-90CD-46A838230E73}" type="presParOf" srcId="{653F27B9-DDDB-2B4E-8356-3E282AF659AE}" destId="{69A05EBC-FB76-574B-87CE-84E4BCDA099F}" srcOrd="0" destOrd="0" presId="urn:microsoft.com/office/officeart/2005/8/layout/orgChart1"/>
    <dgm:cxn modelId="{C63A53BE-0F74-384B-99C3-67F1AB402D2F}" type="presParOf" srcId="{653F27B9-DDDB-2B4E-8356-3E282AF659AE}" destId="{60658B9A-99F3-1342-8F9B-5A0114D15B97}" srcOrd="1" destOrd="0" presId="urn:microsoft.com/office/officeart/2005/8/layout/orgChart1"/>
    <dgm:cxn modelId="{EA19D8A6-80EB-B948-B5EF-B8F6B850B132}" type="presParOf" srcId="{C089FEDC-34C3-BE4E-8DE2-387DAEED8ABE}" destId="{099C1797-E25C-5E4D-9E78-5328955B5007}" srcOrd="1" destOrd="0" presId="urn:microsoft.com/office/officeart/2005/8/layout/orgChart1"/>
    <dgm:cxn modelId="{F15DA401-0E9F-684C-BF35-E7C568DD1BD0}" type="presParOf" srcId="{C089FEDC-34C3-BE4E-8DE2-387DAEED8ABE}" destId="{A4C94252-1625-D646-BAC6-A09306008D70}" srcOrd="2" destOrd="0" presId="urn:microsoft.com/office/officeart/2005/8/layout/orgChart1"/>
    <dgm:cxn modelId="{338E5663-C05C-B741-857E-3087C54270C4}" type="presParOf" srcId="{0536BEEC-FA13-B74D-81B9-0C3BE28720D8}" destId="{404D1AEB-6CD5-0541-BB6E-439DE6C77A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C5D2-4E7E-3D46-87A3-DE7956973EF1}">
      <dsp:nvSpPr>
        <dsp:cNvPr id="0" name=""/>
        <dsp:cNvSpPr/>
      </dsp:nvSpPr>
      <dsp:spPr>
        <a:xfrm>
          <a:off x="1453" y="1918195"/>
          <a:ext cx="1926989" cy="19269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First Development</a:t>
          </a:r>
          <a:endParaRPr lang="en-US" sz="1600" kern="1200" dirty="0"/>
        </a:p>
      </dsp:txBody>
      <dsp:txXfrm>
        <a:off x="283654" y="2200396"/>
        <a:ext cx="1362587" cy="1362587"/>
      </dsp:txXfrm>
    </dsp:sp>
    <dsp:sp modelId="{C1D944BB-5335-5546-B317-C5A08799FBCB}">
      <dsp:nvSpPr>
        <dsp:cNvPr id="0" name=""/>
        <dsp:cNvSpPr/>
      </dsp:nvSpPr>
      <dsp:spPr>
        <a:xfrm>
          <a:off x="2084915" y="2322862"/>
          <a:ext cx="1117654" cy="1117654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33060" y="2750253"/>
        <a:ext cx="821364" cy="262872"/>
      </dsp:txXfrm>
    </dsp:sp>
    <dsp:sp modelId="{81485D11-E505-E04C-810C-6AC77FA10BB9}">
      <dsp:nvSpPr>
        <dsp:cNvPr id="0" name=""/>
        <dsp:cNvSpPr/>
      </dsp:nvSpPr>
      <dsp:spPr>
        <a:xfrm>
          <a:off x="3359040" y="1918195"/>
          <a:ext cx="1926989" cy="19269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Refactoring</a:t>
          </a:r>
          <a:endParaRPr lang="en-US" sz="1700" kern="1200" dirty="0"/>
        </a:p>
      </dsp:txBody>
      <dsp:txXfrm>
        <a:off x="3641241" y="2200396"/>
        <a:ext cx="1362587" cy="1362587"/>
      </dsp:txXfrm>
    </dsp:sp>
    <dsp:sp modelId="{53889247-FB77-354B-AF62-09871B857FC9}">
      <dsp:nvSpPr>
        <dsp:cNvPr id="0" name=""/>
        <dsp:cNvSpPr/>
      </dsp:nvSpPr>
      <dsp:spPr>
        <a:xfrm>
          <a:off x="5442501" y="2322862"/>
          <a:ext cx="1117654" cy="1117654"/>
        </a:xfrm>
        <a:prstGeom prst="mathEqual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90646" y="2553099"/>
        <a:ext cx="821364" cy="657180"/>
      </dsp:txXfrm>
    </dsp:sp>
    <dsp:sp modelId="{F8072B0F-BEB8-854E-92E7-1B01F3E26493}">
      <dsp:nvSpPr>
        <dsp:cNvPr id="0" name=""/>
        <dsp:cNvSpPr/>
      </dsp:nvSpPr>
      <dsp:spPr>
        <a:xfrm>
          <a:off x="6716627" y="1918195"/>
          <a:ext cx="1926989" cy="19269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Driven Development</a:t>
          </a:r>
          <a:endParaRPr lang="en-US" sz="1700" kern="1200" dirty="0"/>
        </a:p>
      </dsp:txBody>
      <dsp:txXfrm>
        <a:off x="6998828" y="2200396"/>
        <a:ext cx="1362587" cy="1362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31BD-C793-6049-BA11-EFE40B5ED2C3}">
      <dsp:nvSpPr>
        <dsp:cNvPr id="0" name=""/>
        <dsp:cNvSpPr/>
      </dsp:nvSpPr>
      <dsp:spPr>
        <a:xfrm>
          <a:off x="4286250" y="1565883"/>
          <a:ext cx="1892971" cy="65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532"/>
              </a:lnTo>
              <a:lnTo>
                <a:pt x="1892971" y="328532"/>
              </a:lnTo>
              <a:lnTo>
                <a:pt x="1892971" y="65706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88793-ACDB-4642-A896-8487013655E7}">
      <dsp:nvSpPr>
        <dsp:cNvPr id="0" name=""/>
        <dsp:cNvSpPr/>
      </dsp:nvSpPr>
      <dsp:spPr>
        <a:xfrm>
          <a:off x="2393278" y="1565883"/>
          <a:ext cx="1892971" cy="657064"/>
        </a:xfrm>
        <a:custGeom>
          <a:avLst/>
          <a:gdLst/>
          <a:ahLst/>
          <a:cxnLst/>
          <a:rect l="0" t="0" r="0" b="0"/>
          <a:pathLst>
            <a:path>
              <a:moveTo>
                <a:pt x="1892971" y="0"/>
              </a:moveTo>
              <a:lnTo>
                <a:pt x="1892971" y="328532"/>
              </a:lnTo>
              <a:lnTo>
                <a:pt x="0" y="328532"/>
              </a:lnTo>
              <a:lnTo>
                <a:pt x="0" y="65706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91676-E5D4-824F-B8A9-54D0EBE63412}">
      <dsp:nvSpPr>
        <dsp:cNvPr id="0" name=""/>
        <dsp:cNvSpPr/>
      </dsp:nvSpPr>
      <dsp:spPr>
        <a:xfrm>
          <a:off x="2721810" y="1444"/>
          <a:ext cx="3128878" cy="15644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</a:t>
          </a:r>
          <a:br>
            <a:rPr lang="en-US" sz="2400" kern="1200" dirty="0" smtClean="0"/>
          </a:br>
          <a:r>
            <a:rPr lang="en-US" sz="2400" kern="1200" dirty="0" smtClean="0"/>
            <a:t>Driven</a:t>
          </a:r>
          <a:br>
            <a:rPr lang="en-US" sz="2400" kern="1200" dirty="0" smtClean="0"/>
          </a:br>
          <a:r>
            <a:rPr lang="en-US" sz="2400" kern="1200" dirty="0" smtClean="0"/>
            <a:t>Development (TDD)</a:t>
          </a:r>
          <a:endParaRPr lang="en-US" sz="2400" kern="1200" dirty="0"/>
        </a:p>
      </dsp:txBody>
      <dsp:txXfrm>
        <a:off x="2721810" y="1444"/>
        <a:ext cx="3128878" cy="1564439"/>
      </dsp:txXfrm>
    </dsp:sp>
    <dsp:sp modelId="{1865A514-A0F6-124B-9A3C-4086F2AE1201}">
      <dsp:nvSpPr>
        <dsp:cNvPr id="0" name=""/>
        <dsp:cNvSpPr/>
      </dsp:nvSpPr>
      <dsp:spPr>
        <a:xfrm>
          <a:off x="828838" y="2222948"/>
          <a:ext cx="3128878" cy="15644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Acceptance TDD</a:t>
          </a:r>
          <a:br>
            <a:rPr lang="en-US" sz="2400" kern="1200" dirty="0" smtClean="0"/>
          </a:br>
          <a:r>
            <a:rPr lang="en-US" sz="2400" kern="1200" dirty="0" smtClean="0"/>
            <a:t>(ATDD)</a:t>
          </a:r>
          <a:endParaRPr lang="en-US" sz="2400" kern="1200" dirty="0"/>
        </a:p>
      </dsp:txBody>
      <dsp:txXfrm>
        <a:off x="828838" y="2222948"/>
        <a:ext cx="3128878" cy="1564439"/>
      </dsp:txXfrm>
    </dsp:sp>
    <dsp:sp modelId="{69A05EBC-FB76-574B-87CE-84E4BCDA099F}">
      <dsp:nvSpPr>
        <dsp:cNvPr id="0" name=""/>
        <dsp:cNvSpPr/>
      </dsp:nvSpPr>
      <dsp:spPr>
        <a:xfrm>
          <a:off x="4614782" y="2222948"/>
          <a:ext cx="3128878" cy="15644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Developer TDD</a:t>
          </a:r>
          <a:br>
            <a:rPr lang="en-US" sz="2400" kern="1200" dirty="0" smtClean="0"/>
          </a:br>
          <a:r>
            <a:rPr lang="en-US" sz="2400" kern="1200" dirty="0" smtClean="0"/>
            <a:t>(DTDD)</a:t>
          </a:r>
          <a:endParaRPr lang="en-US" sz="2400" kern="1200" dirty="0"/>
        </a:p>
      </dsp:txBody>
      <dsp:txXfrm>
        <a:off x="4614782" y="2222948"/>
        <a:ext cx="3128878" cy="1564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Björn Kahlert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BioStore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Project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6145" y="188422"/>
            <a:ext cx="3561046" cy="1081503"/>
          </a:xfrm>
          <a:prstGeom prst="rect">
            <a:avLst/>
          </a:prstGeom>
        </p:spPr>
      </p:pic>
      <p:pic>
        <p:nvPicPr>
          <p:cNvPr id="2" name="Bild 1" descr="BMBF_CMYK_Gef_S_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8" y="5734027"/>
            <a:ext cx="1213806" cy="9282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6076462" y="0"/>
            <a:ext cx="3067538" cy="85969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, 04.09.2012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0311" y="236649"/>
            <a:ext cx="1714500" cy="520700"/>
          </a:xfrm>
          <a:prstGeom prst="rect">
            <a:avLst/>
          </a:prstGeom>
        </p:spPr>
      </p:pic>
      <p:pic>
        <p:nvPicPr>
          <p:cNvPr id="4" name="Bild 3" descr="BMBF_CMYK_Gef_S_e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35" y="80376"/>
            <a:ext cx="966973" cy="739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Projektmanagement im Softwarebereich 2013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wenig Toolsupport bei Datenbankentwicklung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kompliziertes </a:t>
            </a:r>
            <a:r>
              <a:rPr lang="de-DE" sz="2400" dirty="0" err="1" smtClean="0"/>
              <a:t>Refactoring</a:t>
            </a:r>
            <a:endParaRPr lang="de-DE" sz="2400" dirty="0" smtClean="0"/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model-</a:t>
            </a:r>
            <a:r>
              <a:rPr lang="de-DE" sz="2400" dirty="0" err="1" smtClean="0"/>
              <a:t>driven</a:t>
            </a:r>
            <a:r>
              <a:rPr lang="de-DE" sz="2400" dirty="0" smtClean="0"/>
              <a:t> (erleichtert Visualisierung)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UI-Tests schwierig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überhaupt abhängig von Toolsupport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Java – Quasi-Standard: </a:t>
            </a:r>
            <a:r>
              <a:rPr lang="de-DE" sz="2400" dirty="0" err="1" smtClean="0"/>
              <a:t>JUnit</a:t>
            </a:r>
            <a:endParaRPr lang="de-DE" sz="2400" dirty="0" smtClean="0"/>
          </a:p>
          <a:p>
            <a:pPr marL="1066800" lvl="2" indent="-342900">
              <a:buFont typeface="Arial"/>
              <a:buChar char="•"/>
            </a:pPr>
            <a:r>
              <a:rPr lang="de-DE" sz="2400" dirty="0" err="1" smtClean="0"/>
              <a:t>Plugin</a:t>
            </a:r>
            <a:r>
              <a:rPr lang="de-DE" sz="2400" dirty="0" smtClean="0"/>
              <a:t>-Support für Major IDEs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Eclipse</a:t>
            </a:r>
            <a:r>
              <a:rPr lang="de-DE" sz="2400" dirty="0" smtClean="0"/>
              <a:t>, </a:t>
            </a:r>
            <a:r>
              <a:rPr lang="de-DE" sz="2400" dirty="0" err="1" smtClean="0"/>
              <a:t>NetBeans</a:t>
            </a:r>
            <a:r>
              <a:rPr lang="de-DE" sz="2400" dirty="0" smtClean="0"/>
              <a:t>, IDEA)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err="1" smtClean="0"/>
              <a:t>HTMLUnit</a:t>
            </a:r>
            <a:r>
              <a:rPr lang="de-DE" sz="2400" dirty="0" smtClean="0"/>
              <a:t>, </a:t>
            </a:r>
            <a:r>
              <a:rPr lang="de-DE" sz="2400" dirty="0" err="1" smtClean="0"/>
              <a:t>JsUnit</a:t>
            </a:r>
            <a:endParaRPr lang="de-DE" sz="2400" dirty="0" smtClean="0"/>
          </a:p>
          <a:p>
            <a:pPr marL="1066800" lvl="2" indent="-342900">
              <a:buFont typeface="Arial"/>
              <a:buChar char="•"/>
            </a:pPr>
            <a:r>
              <a:rPr lang="de-DE" sz="2400" dirty="0" smtClean="0"/>
              <a:t>erhöhter Einrichtungsaufwand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C++</a:t>
            </a:r>
            <a:r>
              <a:rPr lang="de-DE" sz="2400" dirty="0"/>
              <a:t> – </a:t>
            </a:r>
            <a:r>
              <a:rPr lang="de-DE" sz="24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538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Mythen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Code-/Testabdeckung 100%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externe Libraries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UI-/DB-Tests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Unit Tests genügen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User Tests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Rollout-/Setup-Tests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Lasten-/Stresstests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...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TDD skaliert schlecht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Notwendigkeit von Hierarchien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/>
              <a:t>Testerfahrung notwendig (jetzt erwerben!)</a:t>
            </a:r>
          </a:p>
          <a:p>
            <a:pPr marL="698500" lvl="1" indent="-342900">
              <a:buFont typeface="Arial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104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erst testen, dann implementieren, dann </a:t>
            </a:r>
            <a:r>
              <a:rPr lang="de-DE" sz="2400" dirty="0" err="1" smtClean="0"/>
              <a:t>refaktorisieren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typischerweise Unit </a:t>
            </a:r>
            <a:r>
              <a:rPr lang="de-DE" sz="2400" dirty="0" err="1" smtClean="0"/>
              <a:t>Testing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advanced</a:t>
            </a:r>
            <a:r>
              <a:rPr lang="de-DE" sz="2400" dirty="0" smtClean="0"/>
              <a:t>: </a:t>
            </a:r>
            <a:r>
              <a:rPr lang="de-DE" sz="2400" dirty="0" err="1" smtClean="0"/>
              <a:t>Acceptance</a:t>
            </a:r>
            <a:r>
              <a:rPr lang="de-DE" sz="2400" dirty="0" smtClean="0"/>
              <a:t> </a:t>
            </a:r>
            <a:r>
              <a:rPr lang="de-DE" sz="2400" dirty="0" err="1" smtClean="0"/>
              <a:t>Testing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wesentlicher ausführbarer Bestandteil von Dokumentation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Kostenreduktion durch unmittelbare</a:t>
            </a:r>
            <a:br>
              <a:rPr lang="de-DE" sz="2400" dirty="0" smtClean="0"/>
            </a:br>
            <a:r>
              <a:rPr lang="de-DE" sz="2400" dirty="0" smtClean="0"/>
              <a:t>Defekterkennung und</a:t>
            </a:r>
            <a:r>
              <a:rPr lang="de-DE" sz="2400" dirty="0"/>
              <a:t> </a:t>
            </a:r>
            <a:r>
              <a:rPr lang="de-DE" sz="2400" dirty="0" smtClean="0"/>
              <a:t>-Lokalisierung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9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58949"/>
            <a:ext cx="8642350" cy="1222921"/>
          </a:xfrm>
        </p:spPr>
        <p:txBody>
          <a:bodyPr/>
          <a:lstStyle/>
          <a:p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First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26" y="311728"/>
            <a:ext cx="323651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6044925"/>
              </p:ext>
            </p:extLst>
          </p:nvPr>
        </p:nvGraphicFramePr>
        <p:xfrm>
          <a:off x="244923" y="731754"/>
          <a:ext cx="8645071" cy="576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5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47047"/>
            <a:ext cx="8642350" cy="1627707"/>
          </a:xfrm>
        </p:spPr>
        <p:txBody>
          <a:bodyPr/>
          <a:lstStyle/>
          <a:p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Driven</a:t>
            </a:r>
            <a:br>
              <a:rPr lang="en-US" dirty="0" smtClean="0"/>
            </a:br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 smtClean="0"/>
              <a:t>(TDD)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26" y="311728"/>
            <a:ext cx="3236513" cy="6234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5400000">
            <a:off x="4671786" y="3111501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Thorough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9698328"/>
              </p:ext>
            </p:extLst>
          </p:nvPr>
        </p:nvGraphicFramePr>
        <p:xfrm>
          <a:off x="254001" y="647109"/>
          <a:ext cx="8572500" cy="378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3"/>
          <p:cNvSpPr>
            <a:spLocks noGrp="1"/>
          </p:cNvSpPr>
          <p:nvPr>
            <p:ph idx="1"/>
          </p:nvPr>
        </p:nvSpPr>
        <p:spPr>
          <a:xfrm>
            <a:off x="1076325" y="4540263"/>
            <a:ext cx="3386818" cy="19367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400" dirty="0" err="1" smtClean="0"/>
              <a:t>primary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342900" indent="-342900">
              <a:buFontTx/>
              <a:buChar char="-"/>
            </a:pPr>
            <a:r>
              <a:rPr lang="de-DE" sz="2400" dirty="0" err="1" smtClean="0"/>
              <a:t>contract</a:t>
            </a:r>
            <a:r>
              <a:rPr lang="de-DE" sz="2400" dirty="0" smtClean="0"/>
              <a:t> relevant </a:t>
            </a: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342900" indent="-342900">
              <a:buFontTx/>
              <a:buChar char="-"/>
            </a:pPr>
            <a:r>
              <a:rPr lang="de-DE" sz="2400" i="1" dirty="0" err="1" smtClean="0"/>
              <a:t>acceptance</a:t>
            </a:r>
            <a:r>
              <a:rPr lang="de-DE" sz="2400" i="1" dirty="0" smtClean="0"/>
              <a:t> / </a:t>
            </a:r>
            <a:r>
              <a:rPr lang="de-DE" sz="2400" i="1" dirty="0" err="1" smtClean="0"/>
              <a:t>integration</a:t>
            </a:r>
            <a:endParaRPr lang="de-DE" sz="2400" i="1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4875439" y="4520306"/>
            <a:ext cx="3386818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sz="2400" dirty="0" smtClean="0"/>
              <a:t>granular </a:t>
            </a: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342900" indent="-342900">
              <a:buFontTx/>
              <a:buChar char="-"/>
            </a:pPr>
            <a:r>
              <a:rPr lang="de-DE" sz="2400" dirty="0" err="1" smtClean="0"/>
              <a:t>contract</a:t>
            </a:r>
            <a:r>
              <a:rPr lang="de-DE" sz="2400" dirty="0" smtClean="0"/>
              <a:t> relevant </a:t>
            </a: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342900" indent="-342900">
              <a:buFontTx/>
              <a:buChar char="-"/>
            </a:pPr>
            <a:r>
              <a:rPr lang="de-DE" sz="2400" i="1" dirty="0" err="1" smtClean="0"/>
              <a:t>unit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tests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4114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828790"/>
            <a:ext cx="8642350" cy="1479734"/>
          </a:xfrm>
        </p:spPr>
        <p:txBody>
          <a:bodyPr/>
          <a:lstStyle/>
          <a:p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Driven</a:t>
            </a:r>
            <a:br>
              <a:rPr lang="en-US" dirty="0" smtClean="0"/>
            </a:br>
            <a:r>
              <a:rPr lang="en-US" dirty="0" smtClean="0"/>
              <a:t>Development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ATDD</a:t>
            </a:r>
            <a:br>
              <a:rPr lang="en-US" dirty="0" smtClean="0"/>
            </a:br>
            <a:r>
              <a:rPr lang="en-US" dirty="0" smtClean="0"/>
              <a:t>     +</a:t>
            </a:r>
            <a:br>
              <a:rPr lang="en-US" dirty="0" smtClean="0"/>
            </a:br>
            <a:r>
              <a:rPr lang="en-US" dirty="0" smtClean="0"/>
              <a:t> DTDD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60" y="762001"/>
            <a:ext cx="6285967" cy="58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Anforderungen</a:t>
            </a:r>
            <a:r>
              <a:rPr lang="en-US" dirty="0" smtClean="0"/>
              <a:t> / </a:t>
            </a:r>
            <a:r>
              <a:rPr lang="en-US" dirty="0" err="1" smtClean="0"/>
              <a:t>Empfehlungen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Tests selber schreiben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schnelle Technik (Computer, Compiler)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funktionierende Arbeitsumgebung (Regressionstest-Tool</a:t>
            </a:r>
            <a:r>
              <a:rPr lang="de-DE" sz="2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schnelle Tests (schneller Setup, schnelle Ausführung)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Unabhängigkeit von Tests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Realdaten verwenden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wenig gekoppelte Komponenten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417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400" dirty="0"/>
              <a:t>wenig gekoppelte </a:t>
            </a:r>
            <a:r>
              <a:rPr lang="de-DE" sz="2400" dirty="0" smtClean="0"/>
              <a:t>Komponenten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mehr Einsicht in tatsächlichen Fortschritt (siehe auch CMMI)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kleine Schritte </a:t>
            </a:r>
            <a:r>
              <a:rPr lang="de-DE" sz="2400" dirty="0" smtClean="0">
                <a:sym typeface="Wingdings"/>
              </a:rPr>
              <a:t> häufiges Feedback  geringe Radikalität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>
                <a:sym typeface="Wingdings"/>
              </a:rPr>
              <a:t>Defektlokalisierungsaufwand sehr gering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b="1" dirty="0" smtClean="0">
                <a:sym typeface="Wingdings"/>
              </a:rPr>
              <a:t>wesentliche Kostensenkung</a:t>
            </a:r>
          </a:p>
          <a:p>
            <a:pPr marL="698500" lvl="1" indent="-342900">
              <a:buFont typeface="Arial"/>
              <a:buChar char="•"/>
            </a:pPr>
            <a:r>
              <a:rPr lang="de-DE" sz="2400" dirty="0" smtClean="0">
                <a:sym typeface="Wingdings"/>
              </a:rPr>
              <a:t>hohes Vertrauen in Integrität der Implementierung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„Was wert ist, gebaut zu werden,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ist auch wert, getestet zu werden.“</a:t>
            </a:r>
            <a:br>
              <a:rPr lang="de-DE" sz="2400" dirty="0" smtClean="0"/>
            </a:br>
            <a:r>
              <a:rPr lang="de-DE" sz="2400" dirty="0" smtClean="0"/>
              <a:t>		   </a:t>
            </a:r>
            <a:r>
              <a:rPr lang="en-US" sz="2400" dirty="0" smtClean="0"/>
              <a:t>↔</a:t>
            </a:r>
            <a:br>
              <a:rPr lang="en-US" sz="2400" dirty="0" smtClean="0"/>
            </a:br>
            <a:r>
              <a:rPr lang="en-US" sz="2400" dirty="0" smtClean="0"/>
              <a:t>“</a:t>
            </a:r>
            <a:r>
              <a:rPr lang="en-US" sz="2400" dirty="0" err="1" smtClean="0"/>
              <a:t>Wenn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nicht</a:t>
            </a:r>
            <a:r>
              <a:rPr lang="en-US" sz="2400" dirty="0" smtClean="0"/>
              <a:t> wert </a:t>
            </a:r>
            <a:r>
              <a:rPr lang="en-US" sz="2400" dirty="0" err="1" smtClean="0"/>
              <a:t>ist</a:t>
            </a:r>
            <a:r>
              <a:rPr lang="en-US" sz="2400" dirty="0" smtClean="0"/>
              <a:t>, </a:t>
            </a:r>
            <a:r>
              <a:rPr lang="en-US" sz="2400" dirty="0" err="1" smtClean="0"/>
              <a:t>getestet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werden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err="1" smtClean="0"/>
              <a:t>warum</a:t>
            </a:r>
            <a:r>
              <a:rPr lang="en-US" sz="2400" dirty="0" smtClean="0"/>
              <a:t> </a:t>
            </a:r>
            <a:r>
              <a:rPr lang="en-US" sz="2400" dirty="0" err="1" smtClean="0"/>
              <a:t>sollte</a:t>
            </a:r>
            <a:r>
              <a:rPr lang="en-US" sz="2400" dirty="0" smtClean="0"/>
              <a:t> man seine </a:t>
            </a:r>
            <a:r>
              <a:rPr lang="en-US" sz="2400" dirty="0" err="1" smtClean="0"/>
              <a:t>Zeit</a:t>
            </a:r>
            <a:r>
              <a:rPr lang="en-US" sz="2400" dirty="0" smtClean="0"/>
              <a:t> auf die </a:t>
            </a:r>
            <a:r>
              <a:rPr lang="en-US" sz="2400" dirty="0" err="1" smtClean="0"/>
              <a:t>Implementierung</a:t>
            </a:r>
            <a:r>
              <a:rPr lang="en-US" sz="2400" dirty="0" smtClean="0"/>
              <a:t> </a:t>
            </a:r>
            <a:r>
              <a:rPr lang="en-US" sz="2400" dirty="0" err="1" smtClean="0"/>
              <a:t>verschwenden</a:t>
            </a:r>
            <a:r>
              <a:rPr lang="en-US" sz="2400" dirty="0" smtClean="0"/>
              <a:t>?”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4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</a:t>
            </a:r>
            <a:r>
              <a:rPr lang="en-US" dirty="0" err="1" smtClean="0"/>
              <a:t>bzgl</a:t>
            </a:r>
            <a:r>
              <a:rPr lang="en-US" dirty="0" smtClean="0"/>
              <a:t>. </a:t>
            </a:r>
            <a:r>
              <a:rPr lang="en-US" dirty="0" err="1" smtClean="0"/>
              <a:t>Dokumentation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2300" dirty="0" smtClean="0"/>
              <a:t>Entwickler lesen keine Doku</a:t>
            </a:r>
            <a:br>
              <a:rPr lang="de-DE" sz="2300" dirty="0" smtClean="0"/>
            </a:br>
            <a:r>
              <a:rPr lang="de-DE" sz="2300" dirty="0" smtClean="0">
                <a:sym typeface="Wingdings"/>
              </a:rPr>
              <a:t> aber sie lesen Tests</a:t>
            </a:r>
          </a:p>
          <a:p>
            <a:pPr marL="342900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Tests = Ausführbare Spezifikation</a:t>
            </a:r>
            <a:br>
              <a:rPr lang="de-DE" sz="2300" dirty="0" smtClean="0">
                <a:sym typeface="Wingdings"/>
              </a:rPr>
            </a:br>
            <a:r>
              <a:rPr lang="de-DE" sz="2300" dirty="0" smtClean="0">
                <a:sym typeface="Wingdings"/>
              </a:rPr>
              <a:t>(Erinnerung: Defekttesten provoziert Spezifikation)</a:t>
            </a:r>
          </a:p>
          <a:p>
            <a:pPr marL="342900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Test = signifikanter Anteil an technischer Dokumentation</a:t>
            </a:r>
          </a:p>
          <a:p>
            <a:pPr marL="342900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Test = wichtiger Teil der Anforderungsdokumentation</a:t>
            </a:r>
          </a:p>
          <a:p>
            <a:pPr marL="342900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Wartbarkeit (keine Inkonsistenz)</a:t>
            </a:r>
          </a:p>
          <a:p>
            <a:pPr marL="342900" indent="-342900">
              <a:buFont typeface="Arial"/>
              <a:buChar char="•"/>
            </a:pPr>
            <a:endParaRPr lang="de-DE" sz="23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aber trotzdem notwendig Dokumentation bzgl.</a:t>
            </a:r>
          </a:p>
          <a:p>
            <a:pPr marL="698500" lvl="1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Überblick</a:t>
            </a:r>
          </a:p>
          <a:p>
            <a:pPr marL="698500" lvl="1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Inbetriebnahme</a:t>
            </a:r>
          </a:p>
          <a:p>
            <a:pPr marL="698500" lvl="1" indent="-342900">
              <a:buFont typeface="Arial"/>
              <a:buChar char="•"/>
            </a:pPr>
            <a:r>
              <a:rPr lang="de-DE" sz="2300" dirty="0" smtClean="0">
                <a:sym typeface="Wingdings"/>
              </a:rPr>
              <a:t>Support / Endbenutzer</a:t>
            </a:r>
            <a:endParaRPr lang="de-DE" sz="2300" dirty="0" smtClean="0"/>
          </a:p>
        </p:txBody>
      </p:sp>
    </p:spTree>
    <p:extLst>
      <p:ext uri="{BB962C8B-B14F-4D97-AF65-F5344CB8AC3E}">
        <p14:creationId xmlns:p14="http://schemas.microsoft.com/office/powerpoint/2010/main" val="9370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232</Words>
  <Application>Microsoft Macintosh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FU_Standard-Vorlage_B</vt:lpstr>
      <vt:lpstr>Test Driven Development</vt:lpstr>
      <vt:lpstr>Test First Development</vt:lpstr>
      <vt:lpstr>PowerPoint Presentation</vt:lpstr>
      <vt:lpstr>Test Driven Development (TDD)</vt:lpstr>
      <vt:lpstr>PowerPoint Presentation</vt:lpstr>
      <vt:lpstr>Test Driven Development   ATDD      +  DTDD</vt:lpstr>
      <vt:lpstr>Anforderungen / Empfehlungen</vt:lpstr>
      <vt:lpstr>Vorteile</vt:lpstr>
      <vt:lpstr>Vorteile bzgl. Dokumentation</vt:lpstr>
      <vt:lpstr>Nachteile</vt:lpstr>
      <vt:lpstr>Mythen</vt:lpstr>
      <vt:lpstr>Summary</vt:lpstr>
    </vt:vector>
  </TitlesOfParts>
  <Company>Center für Digital Systeme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roever</dc:creator>
  <dc:description>Version 0.9, 10.11.2005</dc:description>
  <cp:lastModifiedBy>Björn Kahlert</cp:lastModifiedBy>
  <cp:revision>66</cp:revision>
  <cp:lastPrinted>2002-06-26T11:04:16Z</cp:lastPrinted>
  <dcterms:created xsi:type="dcterms:W3CDTF">2010-09-02T08:09:38Z</dcterms:created>
  <dcterms:modified xsi:type="dcterms:W3CDTF">2013-04-12T11:18:39Z</dcterms:modified>
</cp:coreProperties>
</file>