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83" r:id="rId2"/>
    <p:sldId id="257" r:id="rId3"/>
    <p:sldId id="258" r:id="rId4"/>
    <p:sldId id="260" r:id="rId5"/>
    <p:sldId id="261" r:id="rId6"/>
    <p:sldId id="262" r:id="rId7"/>
    <p:sldId id="276" r:id="rId8"/>
    <p:sldId id="277" r:id="rId9"/>
    <p:sldId id="278" r:id="rId10"/>
    <p:sldId id="279" r:id="rId11"/>
    <p:sldId id="280" r:id="rId12"/>
    <p:sldId id="264" r:id="rId13"/>
    <p:sldId id="263" r:id="rId14"/>
    <p:sldId id="281" r:id="rId15"/>
    <p:sldId id="266" r:id="rId16"/>
    <p:sldId id="267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13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C5E36D-BC8E-4D7E-AE6A-6D6D86707CA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6DECA70D-310A-4AE4-8D13-89821515EE6D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altLang="uk-UA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Інтелектуальна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altLang="uk-UA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власність</a:t>
          </a:r>
          <a:endParaRPr kumimoji="0" lang="ru-RU" altLang="uk-UA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3A841AD2-2AF9-4547-BF43-38781EBF76C6}" type="parTrans" cxnId="{20721A5F-97E9-422A-B66D-E6F26C4CD236}">
      <dgm:prSet/>
      <dgm:spPr/>
    </dgm:pt>
    <dgm:pt modelId="{14653E87-7B8E-4093-AD63-E9AD93CCB0B7}" type="sibTrans" cxnId="{20721A5F-97E9-422A-B66D-E6F26C4CD236}">
      <dgm:prSet/>
      <dgm:spPr/>
    </dgm:pt>
    <dgm:pt modelId="{2E2FC8F2-1BED-41E3-8C00-5139DA31294D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altLang="uk-UA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Промислова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altLang="uk-UA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власність</a:t>
          </a:r>
          <a:endParaRPr kumimoji="0" lang="ru-RU" altLang="uk-UA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13D57E6C-817A-4B6F-8210-DDAE9C89B3A8}" type="parTrans" cxnId="{B54C6143-2087-4692-8FC0-62C080DA84B9}">
      <dgm:prSet/>
      <dgm:spPr/>
    </dgm:pt>
    <dgm:pt modelId="{8FD5C7DE-9FEA-4F3D-AAE9-CD95D14F722F}" type="sibTrans" cxnId="{B54C6143-2087-4692-8FC0-62C080DA84B9}">
      <dgm:prSet/>
      <dgm:spPr/>
    </dgm:pt>
    <dgm:pt modelId="{85BD1579-C58B-4A58-BCCF-BE266C9D9072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altLang="uk-UA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Авторське та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altLang="uk-UA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суміжні права</a:t>
          </a:r>
          <a:endParaRPr kumimoji="0" lang="ru-RU" altLang="uk-UA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8D18A256-81DE-4507-9DA0-1128794137FF}" type="parTrans" cxnId="{7DE8BA25-D534-4F18-9371-1A6AFD3C5792}">
      <dgm:prSet/>
      <dgm:spPr/>
    </dgm:pt>
    <dgm:pt modelId="{265C36DC-4237-4245-A452-C68D41830E37}" type="sibTrans" cxnId="{7DE8BA25-D534-4F18-9371-1A6AFD3C5792}">
      <dgm:prSet/>
      <dgm:spPr/>
    </dgm:pt>
    <dgm:pt modelId="{6061667C-F73E-4299-B022-F671AB195D97}" type="pres">
      <dgm:prSet presAssocID="{94C5E36D-BC8E-4D7E-AE6A-6D6D86707CA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0963C41-1EB1-4F70-957F-413BE29F2FC3}" type="pres">
      <dgm:prSet presAssocID="{6DECA70D-310A-4AE4-8D13-89821515EE6D}" presName="hierRoot1" presStyleCnt="0">
        <dgm:presLayoutVars>
          <dgm:hierBranch/>
        </dgm:presLayoutVars>
      </dgm:prSet>
      <dgm:spPr/>
    </dgm:pt>
    <dgm:pt modelId="{52061A77-1681-423E-AD0D-1F3DF6328C51}" type="pres">
      <dgm:prSet presAssocID="{6DECA70D-310A-4AE4-8D13-89821515EE6D}" presName="rootComposite1" presStyleCnt="0"/>
      <dgm:spPr/>
    </dgm:pt>
    <dgm:pt modelId="{E0AE743B-C01A-4DCC-84DD-CB714A3F7C8C}" type="pres">
      <dgm:prSet presAssocID="{6DECA70D-310A-4AE4-8D13-89821515EE6D}" presName="rootText1" presStyleLbl="node0" presStyleIdx="0" presStyleCnt="1">
        <dgm:presLayoutVars>
          <dgm:chPref val="3"/>
        </dgm:presLayoutVars>
      </dgm:prSet>
      <dgm:spPr/>
    </dgm:pt>
    <dgm:pt modelId="{DA47A39B-523A-4DC2-A242-F00BEFD7D599}" type="pres">
      <dgm:prSet presAssocID="{6DECA70D-310A-4AE4-8D13-89821515EE6D}" presName="rootConnector1" presStyleLbl="node1" presStyleIdx="0" presStyleCnt="0"/>
      <dgm:spPr/>
    </dgm:pt>
    <dgm:pt modelId="{B40FC2F3-E21E-46A5-9D4C-E9CB08F54FA6}" type="pres">
      <dgm:prSet presAssocID="{6DECA70D-310A-4AE4-8D13-89821515EE6D}" presName="hierChild2" presStyleCnt="0"/>
      <dgm:spPr/>
    </dgm:pt>
    <dgm:pt modelId="{CA22BEA1-1C77-4442-AD74-E6E8F7FF4398}" type="pres">
      <dgm:prSet presAssocID="{13D57E6C-817A-4B6F-8210-DDAE9C89B3A8}" presName="Name35" presStyleLbl="parChTrans1D2" presStyleIdx="0" presStyleCnt="2"/>
      <dgm:spPr/>
    </dgm:pt>
    <dgm:pt modelId="{077DC15B-0513-4181-BA44-F63A4334704B}" type="pres">
      <dgm:prSet presAssocID="{2E2FC8F2-1BED-41E3-8C00-5139DA31294D}" presName="hierRoot2" presStyleCnt="0">
        <dgm:presLayoutVars>
          <dgm:hierBranch/>
        </dgm:presLayoutVars>
      </dgm:prSet>
      <dgm:spPr/>
    </dgm:pt>
    <dgm:pt modelId="{B29EABB9-F8DB-4EFB-A0CC-1B70E6A18704}" type="pres">
      <dgm:prSet presAssocID="{2E2FC8F2-1BED-41E3-8C00-5139DA31294D}" presName="rootComposite" presStyleCnt="0"/>
      <dgm:spPr/>
    </dgm:pt>
    <dgm:pt modelId="{EC69E602-52A7-4F88-9393-4B53339F1746}" type="pres">
      <dgm:prSet presAssocID="{2E2FC8F2-1BED-41E3-8C00-5139DA31294D}" presName="rootText" presStyleLbl="node2" presStyleIdx="0" presStyleCnt="2">
        <dgm:presLayoutVars>
          <dgm:chPref val="3"/>
        </dgm:presLayoutVars>
      </dgm:prSet>
      <dgm:spPr/>
    </dgm:pt>
    <dgm:pt modelId="{51756274-489A-4077-9B01-7A0126198D9F}" type="pres">
      <dgm:prSet presAssocID="{2E2FC8F2-1BED-41E3-8C00-5139DA31294D}" presName="rootConnector" presStyleLbl="node2" presStyleIdx="0" presStyleCnt="2"/>
      <dgm:spPr/>
    </dgm:pt>
    <dgm:pt modelId="{72F11E4D-264F-4A36-A697-A4966D2D70DE}" type="pres">
      <dgm:prSet presAssocID="{2E2FC8F2-1BED-41E3-8C00-5139DA31294D}" presName="hierChild4" presStyleCnt="0"/>
      <dgm:spPr/>
    </dgm:pt>
    <dgm:pt modelId="{5F335898-C538-47DB-9B0F-171900CD26E7}" type="pres">
      <dgm:prSet presAssocID="{2E2FC8F2-1BED-41E3-8C00-5139DA31294D}" presName="hierChild5" presStyleCnt="0"/>
      <dgm:spPr/>
    </dgm:pt>
    <dgm:pt modelId="{0E99B9B6-3223-4B6B-BD9D-9F3603E3AF16}" type="pres">
      <dgm:prSet presAssocID="{8D18A256-81DE-4507-9DA0-1128794137FF}" presName="Name35" presStyleLbl="parChTrans1D2" presStyleIdx="1" presStyleCnt="2"/>
      <dgm:spPr/>
    </dgm:pt>
    <dgm:pt modelId="{55FDA74D-EC1D-4B7A-B4AF-307E11DA060E}" type="pres">
      <dgm:prSet presAssocID="{85BD1579-C58B-4A58-BCCF-BE266C9D9072}" presName="hierRoot2" presStyleCnt="0">
        <dgm:presLayoutVars>
          <dgm:hierBranch/>
        </dgm:presLayoutVars>
      </dgm:prSet>
      <dgm:spPr/>
    </dgm:pt>
    <dgm:pt modelId="{EA8C205E-6852-4BA7-B40D-ADD1E1AC45A4}" type="pres">
      <dgm:prSet presAssocID="{85BD1579-C58B-4A58-BCCF-BE266C9D9072}" presName="rootComposite" presStyleCnt="0"/>
      <dgm:spPr/>
    </dgm:pt>
    <dgm:pt modelId="{98606203-42A1-411D-82B2-D8FE7ECE7671}" type="pres">
      <dgm:prSet presAssocID="{85BD1579-C58B-4A58-BCCF-BE266C9D9072}" presName="rootText" presStyleLbl="node2" presStyleIdx="1" presStyleCnt="2">
        <dgm:presLayoutVars>
          <dgm:chPref val="3"/>
        </dgm:presLayoutVars>
      </dgm:prSet>
      <dgm:spPr/>
    </dgm:pt>
    <dgm:pt modelId="{54F46C7B-5E6E-476C-AC4B-05CDF704983F}" type="pres">
      <dgm:prSet presAssocID="{85BD1579-C58B-4A58-BCCF-BE266C9D9072}" presName="rootConnector" presStyleLbl="node2" presStyleIdx="1" presStyleCnt="2"/>
      <dgm:spPr/>
    </dgm:pt>
    <dgm:pt modelId="{624E4365-7BB2-47C5-B9F1-404DE0B3EC38}" type="pres">
      <dgm:prSet presAssocID="{85BD1579-C58B-4A58-BCCF-BE266C9D9072}" presName="hierChild4" presStyleCnt="0"/>
      <dgm:spPr/>
    </dgm:pt>
    <dgm:pt modelId="{58937084-8DCF-4412-A075-142BCCCFB744}" type="pres">
      <dgm:prSet presAssocID="{85BD1579-C58B-4A58-BCCF-BE266C9D9072}" presName="hierChild5" presStyleCnt="0"/>
      <dgm:spPr/>
    </dgm:pt>
    <dgm:pt modelId="{7566F9AF-D265-4236-B287-1EF3A045041D}" type="pres">
      <dgm:prSet presAssocID="{6DECA70D-310A-4AE4-8D13-89821515EE6D}" presName="hierChild3" presStyleCnt="0"/>
      <dgm:spPr/>
    </dgm:pt>
  </dgm:ptLst>
  <dgm:cxnLst>
    <dgm:cxn modelId="{28BC7A00-36C3-4B80-BFFF-8DB708A674AA}" type="presOf" srcId="{85BD1579-C58B-4A58-BCCF-BE266C9D9072}" destId="{54F46C7B-5E6E-476C-AC4B-05CDF704983F}" srcOrd="1" destOrd="0" presId="urn:microsoft.com/office/officeart/2005/8/layout/orgChart1"/>
    <dgm:cxn modelId="{E3D28104-97E2-4EC8-944B-37CA37D30E4E}" type="presOf" srcId="{6DECA70D-310A-4AE4-8D13-89821515EE6D}" destId="{E0AE743B-C01A-4DCC-84DD-CB714A3F7C8C}" srcOrd="0" destOrd="0" presId="urn:microsoft.com/office/officeart/2005/8/layout/orgChart1"/>
    <dgm:cxn modelId="{5D6B4307-FB63-40DA-B4BE-CDDBF8AB6570}" type="presOf" srcId="{6DECA70D-310A-4AE4-8D13-89821515EE6D}" destId="{DA47A39B-523A-4DC2-A242-F00BEFD7D599}" srcOrd="1" destOrd="0" presId="urn:microsoft.com/office/officeart/2005/8/layout/orgChart1"/>
    <dgm:cxn modelId="{7DE8BA25-D534-4F18-9371-1A6AFD3C5792}" srcId="{6DECA70D-310A-4AE4-8D13-89821515EE6D}" destId="{85BD1579-C58B-4A58-BCCF-BE266C9D9072}" srcOrd="1" destOrd="0" parTransId="{8D18A256-81DE-4507-9DA0-1128794137FF}" sibTransId="{265C36DC-4237-4245-A452-C68D41830E37}"/>
    <dgm:cxn modelId="{F1AD5132-1F40-4813-BC3E-3BDF50D890F6}" type="presOf" srcId="{85BD1579-C58B-4A58-BCCF-BE266C9D9072}" destId="{98606203-42A1-411D-82B2-D8FE7ECE7671}" srcOrd="0" destOrd="0" presId="urn:microsoft.com/office/officeart/2005/8/layout/orgChart1"/>
    <dgm:cxn modelId="{1120CF38-0452-4BB9-962E-B3D068010AAF}" type="presOf" srcId="{2E2FC8F2-1BED-41E3-8C00-5139DA31294D}" destId="{51756274-489A-4077-9B01-7A0126198D9F}" srcOrd="1" destOrd="0" presId="urn:microsoft.com/office/officeart/2005/8/layout/orgChart1"/>
    <dgm:cxn modelId="{20721A5F-97E9-422A-B66D-E6F26C4CD236}" srcId="{94C5E36D-BC8E-4D7E-AE6A-6D6D86707CAE}" destId="{6DECA70D-310A-4AE4-8D13-89821515EE6D}" srcOrd="0" destOrd="0" parTransId="{3A841AD2-2AF9-4547-BF43-38781EBF76C6}" sibTransId="{14653E87-7B8E-4093-AD63-E9AD93CCB0B7}"/>
    <dgm:cxn modelId="{B54C6143-2087-4692-8FC0-62C080DA84B9}" srcId="{6DECA70D-310A-4AE4-8D13-89821515EE6D}" destId="{2E2FC8F2-1BED-41E3-8C00-5139DA31294D}" srcOrd="0" destOrd="0" parTransId="{13D57E6C-817A-4B6F-8210-DDAE9C89B3A8}" sibTransId="{8FD5C7DE-9FEA-4F3D-AAE9-CD95D14F722F}"/>
    <dgm:cxn modelId="{36E4526A-C4AF-4095-A0F9-7DF77FB6BEE8}" type="presOf" srcId="{13D57E6C-817A-4B6F-8210-DDAE9C89B3A8}" destId="{CA22BEA1-1C77-4442-AD74-E6E8F7FF4398}" srcOrd="0" destOrd="0" presId="urn:microsoft.com/office/officeart/2005/8/layout/orgChart1"/>
    <dgm:cxn modelId="{71AD716F-F608-4C45-90EC-4AD1E72E10A7}" type="presOf" srcId="{2E2FC8F2-1BED-41E3-8C00-5139DA31294D}" destId="{EC69E602-52A7-4F88-9393-4B53339F1746}" srcOrd="0" destOrd="0" presId="urn:microsoft.com/office/officeart/2005/8/layout/orgChart1"/>
    <dgm:cxn modelId="{73A0D1D5-27C0-49AD-AE62-C685B98BFE13}" type="presOf" srcId="{94C5E36D-BC8E-4D7E-AE6A-6D6D86707CAE}" destId="{6061667C-F73E-4299-B022-F671AB195D97}" srcOrd="0" destOrd="0" presId="urn:microsoft.com/office/officeart/2005/8/layout/orgChart1"/>
    <dgm:cxn modelId="{9F8CA5D7-337E-4DFF-A248-2FC340527B6A}" type="presOf" srcId="{8D18A256-81DE-4507-9DA0-1128794137FF}" destId="{0E99B9B6-3223-4B6B-BD9D-9F3603E3AF16}" srcOrd="0" destOrd="0" presId="urn:microsoft.com/office/officeart/2005/8/layout/orgChart1"/>
    <dgm:cxn modelId="{96EA875D-CE94-4C87-9C4A-BFA7A9568516}" type="presParOf" srcId="{6061667C-F73E-4299-B022-F671AB195D97}" destId="{30963C41-1EB1-4F70-957F-413BE29F2FC3}" srcOrd="0" destOrd="0" presId="urn:microsoft.com/office/officeart/2005/8/layout/orgChart1"/>
    <dgm:cxn modelId="{8CC59D5E-BA7C-46E5-B5BE-E146C089272E}" type="presParOf" srcId="{30963C41-1EB1-4F70-957F-413BE29F2FC3}" destId="{52061A77-1681-423E-AD0D-1F3DF6328C51}" srcOrd="0" destOrd="0" presId="urn:microsoft.com/office/officeart/2005/8/layout/orgChart1"/>
    <dgm:cxn modelId="{89B38444-C3E4-47E3-963A-DC6727A61DAA}" type="presParOf" srcId="{52061A77-1681-423E-AD0D-1F3DF6328C51}" destId="{E0AE743B-C01A-4DCC-84DD-CB714A3F7C8C}" srcOrd="0" destOrd="0" presId="urn:microsoft.com/office/officeart/2005/8/layout/orgChart1"/>
    <dgm:cxn modelId="{AE6DBD89-FFDE-439D-BEBE-F65249C64BE6}" type="presParOf" srcId="{52061A77-1681-423E-AD0D-1F3DF6328C51}" destId="{DA47A39B-523A-4DC2-A242-F00BEFD7D599}" srcOrd="1" destOrd="0" presId="urn:microsoft.com/office/officeart/2005/8/layout/orgChart1"/>
    <dgm:cxn modelId="{DE52AA8A-20B7-4472-A5C2-1B025EE0E9DB}" type="presParOf" srcId="{30963C41-1EB1-4F70-957F-413BE29F2FC3}" destId="{B40FC2F3-E21E-46A5-9D4C-E9CB08F54FA6}" srcOrd="1" destOrd="0" presId="urn:microsoft.com/office/officeart/2005/8/layout/orgChart1"/>
    <dgm:cxn modelId="{22951351-798B-4F18-BD02-6B2AE86BBA0E}" type="presParOf" srcId="{B40FC2F3-E21E-46A5-9D4C-E9CB08F54FA6}" destId="{CA22BEA1-1C77-4442-AD74-E6E8F7FF4398}" srcOrd="0" destOrd="0" presId="urn:microsoft.com/office/officeart/2005/8/layout/orgChart1"/>
    <dgm:cxn modelId="{12EC01F4-E497-4515-811A-1AECEA0A0627}" type="presParOf" srcId="{B40FC2F3-E21E-46A5-9D4C-E9CB08F54FA6}" destId="{077DC15B-0513-4181-BA44-F63A4334704B}" srcOrd="1" destOrd="0" presId="urn:microsoft.com/office/officeart/2005/8/layout/orgChart1"/>
    <dgm:cxn modelId="{88087BA2-421F-48AE-AEFC-266DDF5AA34A}" type="presParOf" srcId="{077DC15B-0513-4181-BA44-F63A4334704B}" destId="{B29EABB9-F8DB-4EFB-A0CC-1B70E6A18704}" srcOrd="0" destOrd="0" presId="urn:microsoft.com/office/officeart/2005/8/layout/orgChart1"/>
    <dgm:cxn modelId="{FED1DA4C-B7AC-4C56-9F1B-B60F5FE0B122}" type="presParOf" srcId="{B29EABB9-F8DB-4EFB-A0CC-1B70E6A18704}" destId="{EC69E602-52A7-4F88-9393-4B53339F1746}" srcOrd="0" destOrd="0" presId="urn:microsoft.com/office/officeart/2005/8/layout/orgChart1"/>
    <dgm:cxn modelId="{B33C3F6D-1AAA-4993-A163-187CC4F89BC0}" type="presParOf" srcId="{B29EABB9-F8DB-4EFB-A0CC-1B70E6A18704}" destId="{51756274-489A-4077-9B01-7A0126198D9F}" srcOrd="1" destOrd="0" presId="urn:microsoft.com/office/officeart/2005/8/layout/orgChart1"/>
    <dgm:cxn modelId="{726BBA58-001E-4C10-8DD2-762DE7EDC598}" type="presParOf" srcId="{077DC15B-0513-4181-BA44-F63A4334704B}" destId="{72F11E4D-264F-4A36-A697-A4966D2D70DE}" srcOrd="1" destOrd="0" presId="urn:microsoft.com/office/officeart/2005/8/layout/orgChart1"/>
    <dgm:cxn modelId="{F44F7C48-5B78-45D2-84C4-B0D90A6FB7A5}" type="presParOf" srcId="{077DC15B-0513-4181-BA44-F63A4334704B}" destId="{5F335898-C538-47DB-9B0F-171900CD26E7}" srcOrd="2" destOrd="0" presId="urn:microsoft.com/office/officeart/2005/8/layout/orgChart1"/>
    <dgm:cxn modelId="{0A632637-95A1-433F-81AF-639D7CC8FBAD}" type="presParOf" srcId="{B40FC2F3-E21E-46A5-9D4C-E9CB08F54FA6}" destId="{0E99B9B6-3223-4B6B-BD9D-9F3603E3AF16}" srcOrd="2" destOrd="0" presId="urn:microsoft.com/office/officeart/2005/8/layout/orgChart1"/>
    <dgm:cxn modelId="{7A218F9C-641E-4264-AAB5-6D7F9FAC6748}" type="presParOf" srcId="{B40FC2F3-E21E-46A5-9D4C-E9CB08F54FA6}" destId="{55FDA74D-EC1D-4B7A-B4AF-307E11DA060E}" srcOrd="3" destOrd="0" presId="urn:microsoft.com/office/officeart/2005/8/layout/orgChart1"/>
    <dgm:cxn modelId="{40CB4EC1-E127-4811-9C23-6D7049883FAA}" type="presParOf" srcId="{55FDA74D-EC1D-4B7A-B4AF-307E11DA060E}" destId="{EA8C205E-6852-4BA7-B40D-ADD1E1AC45A4}" srcOrd="0" destOrd="0" presId="urn:microsoft.com/office/officeart/2005/8/layout/orgChart1"/>
    <dgm:cxn modelId="{989E40A1-7D34-4661-866F-626AFB835C26}" type="presParOf" srcId="{EA8C205E-6852-4BA7-B40D-ADD1E1AC45A4}" destId="{98606203-42A1-411D-82B2-D8FE7ECE7671}" srcOrd="0" destOrd="0" presId="urn:microsoft.com/office/officeart/2005/8/layout/orgChart1"/>
    <dgm:cxn modelId="{07D0FA36-6DC5-47D5-BFAF-A1EA550FC402}" type="presParOf" srcId="{EA8C205E-6852-4BA7-B40D-ADD1E1AC45A4}" destId="{54F46C7B-5E6E-476C-AC4B-05CDF704983F}" srcOrd="1" destOrd="0" presId="urn:microsoft.com/office/officeart/2005/8/layout/orgChart1"/>
    <dgm:cxn modelId="{614FA208-6D9B-408F-B301-8818EBE9F220}" type="presParOf" srcId="{55FDA74D-EC1D-4B7A-B4AF-307E11DA060E}" destId="{624E4365-7BB2-47C5-B9F1-404DE0B3EC38}" srcOrd="1" destOrd="0" presId="urn:microsoft.com/office/officeart/2005/8/layout/orgChart1"/>
    <dgm:cxn modelId="{CAA247C9-6365-4B43-9B1C-6154C580030A}" type="presParOf" srcId="{55FDA74D-EC1D-4B7A-B4AF-307E11DA060E}" destId="{58937084-8DCF-4412-A075-142BCCCFB744}" srcOrd="2" destOrd="0" presId="urn:microsoft.com/office/officeart/2005/8/layout/orgChart1"/>
    <dgm:cxn modelId="{A552B28D-1940-48C9-A14D-CFF0C83D7553}" type="presParOf" srcId="{30963C41-1EB1-4F70-957F-413BE29F2FC3}" destId="{7566F9AF-D265-4236-B287-1EF3A045041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56DB6F-AC3B-40A7-A4BA-A0249A58170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6128F828-809B-45C3-9FF0-867E2EBE9E44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altLang="uk-UA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Право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altLang="uk-UA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інтелектуальної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altLang="uk-UA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власності</a:t>
          </a:r>
          <a:endParaRPr kumimoji="0" lang="ru-RU" altLang="uk-UA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2B014084-0ADD-4A87-87CA-101844A81087}" type="parTrans" cxnId="{B293C09E-AAE0-4BE9-87DE-A5AC9241FE17}">
      <dgm:prSet/>
      <dgm:spPr/>
    </dgm:pt>
    <dgm:pt modelId="{C6409474-8865-4F65-943E-FA9A79824252}" type="sibTrans" cxnId="{B293C09E-AAE0-4BE9-87DE-A5AC9241FE17}">
      <dgm:prSet/>
      <dgm:spPr/>
    </dgm:pt>
    <dgm:pt modelId="{D47743F9-3BF5-4FC6-B0CD-51E34BEDE2E9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altLang="uk-UA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особисті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altLang="uk-UA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немайнові права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altLang="uk-UA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інтелектуальної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altLang="uk-UA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власності</a:t>
          </a:r>
          <a:r>
            <a:rPr kumimoji="0" lang="ru-RU" altLang="uk-UA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 </a:t>
          </a:r>
        </a:p>
      </dgm:t>
    </dgm:pt>
    <dgm:pt modelId="{B5875DA3-A3BA-4651-8276-6D48E6BCAFE4}" type="parTrans" cxnId="{B08F8BC7-1C95-4F77-A1FD-6F9A5ABBA1B5}">
      <dgm:prSet/>
      <dgm:spPr/>
    </dgm:pt>
    <dgm:pt modelId="{BCCB3312-2BA1-4ED5-9286-9DFC82EE1B20}" type="sibTrans" cxnId="{B08F8BC7-1C95-4F77-A1FD-6F9A5ABBA1B5}">
      <dgm:prSet/>
      <dgm:spPr/>
    </dgm:pt>
    <dgm:pt modelId="{A396F9BA-C8D4-4084-9E03-C891345A3646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altLang="uk-UA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майнові права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altLang="uk-UA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інтелектуальної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altLang="uk-UA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власності</a:t>
          </a:r>
          <a:endParaRPr kumimoji="0" lang="ru-RU" altLang="uk-UA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AA4A737A-05C8-4936-AC37-B034A8EDA223}" type="parTrans" cxnId="{14A10467-6EB6-448C-9F74-34AB7A15B13B}">
      <dgm:prSet/>
      <dgm:spPr/>
    </dgm:pt>
    <dgm:pt modelId="{60372647-449E-486D-9874-6821136F732C}" type="sibTrans" cxnId="{14A10467-6EB6-448C-9F74-34AB7A15B13B}">
      <dgm:prSet/>
      <dgm:spPr/>
    </dgm:pt>
    <dgm:pt modelId="{8EB6B83C-2E9D-484E-AEE9-BD7366DD4CEF}" type="pres">
      <dgm:prSet presAssocID="{7B56DB6F-AC3B-40A7-A4BA-A0249A58170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4854F00-DF81-47C1-B8BB-557D9C78EC15}" type="pres">
      <dgm:prSet presAssocID="{6128F828-809B-45C3-9FF0-867E2EBE9E44}" presName="hierRoot1" presStyleCnt="0">
        <dgm:presLayoutVars>
          <dgm:hierBranch/>
        </dgm:presLayoutVars>
      </dgm:prSet>
      <dgm:spPr/>
    </dgm:pt>
    <dgm:pt modelId="{980F66E1-BD6F-4641-9CB7-986B37F49654}" type="pres">
      <dgm:prSet presAssocID="{6128F828-809B-45C3-9FF0-867E2EBE9E44}" presName="rootComposite1" presStyleCnt="0"/>
      <dgm:spPr/>
    </dgm:pt>
    <dgm:pt modelId="{04DE5912-505C-412E-8CCD-23088E6C0C49}" type="pres">
      <dgm:prSet presAssocID="{6128F828-809B-45C3-9FF0-867E2EBE9E44}" presName="rootText1" presStyleLbl="node0" presStyleIdx="0" presStyleCnt="1">
        <dgm:presLayoutVars>
          <dgm:chPref val="3"/>
        </dgm:presLayoutVars>
      </dgm:prSet>
      <dgm:spPr/>
    </dgm:pt>
    <dgm:pt modelId="{0E191493-C69D-4C56-97E3-17767A9CB271}" type="pres">
      <dgm:prSet presAssocID="{6128F828-809B-45C3-9FF0-867E2EBE9E44}" presName="rootConnector1" presStyleLbl="node1" presStyleIdx="0" presStyleCnt="0"/>
      <dgm:spPr/>
    </dgm:pt>
    <dgm:pt modelId="{8D05CF50-8250-406E-8408-620B21289D78}" type="pres">
      <dgm:prSet presAssocID="{6128F828-809B-45C3-9FF0-867E2EBE9E44}" presName="hierChild2" presStyleCnt="0"/>
      <dgm:spPr/>
    </dgm:pt>
    <dgm:pt modelId="{D84E4FCD-9344-4774-A855-384FF0BD1E1E}" type="pres">
      <dgm:prSet presAssocID="{B5875DA3-A3BA-4651-8276-6D48E6BCAFE4}" presName="Name35" presStyleLbl="parChTrans1D2" presStyleIdx="0" presStyleCnt="2"/>
      <dgm:spPr/>
    </dgm:pt>
    <dgm:pt modelId="{1D93F65A-01E1-49A7-A904-B12A5534178A}" type="pres">
      <dgm:prSet presAssocID="{D47743F9-3BF5-4FC6-B0CD-51E34BEDE2E9}" presName="hierRoot2" presStyleCnt="0">
        <dgm:presLayoutVars>
          <dgm:hierBranch/>
        </dgm:presLayoutVars>
      </dgm:prSet>
      <dgm:spPr/>
    </dgm:pt>
    <dgm:pt modelId="{54DA5F52-7DBB-4A8C-BA4E-7E620F37A3E1}" type="pres">
      <dgm:prSet presAssocID="{D47743F9-3BF5-4FC6-B0CD-51E34BEDE2E9}" presName="rootComposite" presStyleCnt="0"/>
      <dgm:spPr/>
    </dgm:pt>
    <dgm:pt modelId="{B90792DE-9BD0-458B-9092-C80EA4D48591}" type="pres">
      <dgm:prSet presAssocID="{D47743F9-3BF5-4FC6-B0CD-51E34BEDE2E9}" presName="rootText" presStyleLbl="node2" presStyleIdx="0" presStyleCnt="2">
        <dgm:presLayoutVars>
          <dgm:chPref val="3"/>
        </dgm:presLayoutVars>
      </dgm:prSet>
      <dgm:spPr/>
    </dgm:pt>
    <dgm:pt modelId="{4C81136A-E3B1-4CE8-BC20-9D52DA15CD08}" type="pres">
      <dgm:prSet presAssocID="{D47743F9-3BF5-4FC6-B0CD-51E34BEDE2E9}" presName="rootConnector" presStyleLbl="node2" presStyleIdx="0" presStyleCnt="2"/>
      <dgm:spPr/>
    </dgm:pt>
    <dgm:pt modelId="{A010ACE0-1EF7-4161-8176-B68467819EEE}" type="pres">
      <dgm:prSet presAssocID="{D47743F9-3BF5-4FC6-B0CD-51E34BEDE2E9}" presName="hierChild4" presStyleCnt="0"/>
      <dgm:spPr/>
    </dgm:pt>
    <dgm:pt modelId="{6AD912F6-3BB8-48DD-BC0B-384832A17404}" type="pres">
      <dgm:prSet presAssocID="{D47743F9-3BF5-4FC6-B0CD-51E34BEDE2E9}" presName="hierChild5" presStyleCnt="0"/>
      <dgm:spPr/>
    </dgm:pt>
    <dgm:pt modelId="{562A9A37-8106-4E53-9D8F-38F36424E478}" type="pres">
      <dgm:prSet presAssocID="{AA4A737A-05C8-4936-AC37-B034A8EDA223}" presName="Name35" presStyleLbl="parChTrans1D2" presStyleIdx="1" presStyleCnt="2"/>
      <dgm:spPr/>
    </dgm:pt>
    <dgm:pt modelId="{CCE7A943-F64C-4C9A-8836-C94C42EA5EDF}" type="pres">
      <dgm:prSet presAssocID="{A396F9BA-C8D4-4084-9E03-C891345A3646}" presName="hierRoot2" presStyleCnt="0">
        <dgm:presLayoutVars>
          <dgm:hierBranch/>
        </dgm:presLayoutVars>
      </dgm:prSet>
      <dgm:spPr/>
    </dgm:pt>
    <dgm:pt modelId="{5FFA897D-6796-4A30-B8E1-CF5E18F02C27}" type="pres">
      <dgm:prSet presAssocID="{A396F9BA-C8D4-4084-9E03-C891345A3646}" presName="rootComposite" presStyleCnt="0"/>
      <dgm:spPr/>
    </dgm:pt>
    <dgm:pt modelId="{59EDB2D8-54F4-4253-B8C8-D185B6D4F92B}" type="pres">
      <dgm:prSet presAssocID="{A396F9BA-C8D4-4084-9E03-C891345A3646}" presName="rootText" presStyleLbl="node2" presStyleIdx="1" presStyleCnt="2">
        <dgm:presLayoutVars>
          <dgm:chPref val="3"/>
        </dgm:presLayoutVars>
      </dgm:prSet>
      <dgm:spPr/>
    </dgm:pt>
    <dgm:pt modelId="{5B57EC71-A42A-4D7B-B0D6-4C56BD3B98D3}" type="pres">
      <dgm:prSet presAssocID="{A396F9BA-C8D4-4084-9E03-C891345A3646}" presName="rootConnector" presStyleLbl="node2" presStyleIdx="1" presStyleCnt="2"/>
      <dgm:spPr/>
    </dgm:pt>
    <dgm:pt modelId="{2C5C39CB-A37C-4549-8BF1-162561B93952}" type="pres">
      <dgm:prSet presAssocID="{A396F9BA-C8D4-4084-9E03-C891345A3646}" presName="hierChild4" presStyleCnt="0"/>
      <dgm:spPr/>
    </dgm:pt>
    <dgm:pt modelId="{6270A449-BED6-45B2-8D5A-1212F0FC71C4}" type="pres">
      <dgm:prSet presAssocID="{A396F9BA-C8D4-4084-9E03-C891345A3646}" presName="hierChild5" presStyleCnt="0"/>
      <dgm:spPr/>
    </dgm:pt>
    <dgm:pt modelId="{11350837-60F7-4442-B2AC-7C90FF81C4BF}" type="pres">
      <dgm:prSet presAssocID="{6128F828-809B-45C3-9FF0-867E2EBE9E44}" presName="hierChild3" presStyleCnt="0"/>
      <dgm:spPr/>
    </dgm:pt>
  </dgm:ptLst>
  <dgm:cxnLst>
    <dgm:cxn modelId="{48E3551A-01DF-405B-98F4-DCB34AE4F274}" type="presOf" srcId="{AA4A737A-05C8-4936-AC37-B034A8EDA223}" destId="{562A9A37-8106-4E53-9D8F-38F36424E478}" srcOrd="0" destOrd="0" presId="urn:microsoft.com/office/officeart/2005/8/layout/orgChart1"/>
    <dgm:cxn modelId="{86EA0B31-50E7-4067-9F1C-06B42D03AA87}" type="presOf" srcId="{D47743F9-3BF5-4FC6-B0CD-51E34BEDE2E9}" destId="{4C81136A-E3B1-4CE8-BC20-9D52DA15CD08}" srcOrd="1" destOrd="0" presId="urn:microsoft.com/office/officeart/2005/8/layout/orgChart1"/>
    <dgm:cxn modelId="{EE459E3C-3BC3-4027-AF0B-49147BC0FB88}" type="presOf" srcId="{6128F828-809B-45C3-9FF0-867E2EBE9E44}" destId="{0E191493-C69D-4C56-97E3-17767A9CB271}" srcOrd="1" destOrd="0" presId="urn:microsoft.com/office/officeart/2005/8/layout/orgChart1"/>
    <dgm:cxn modelId="{73FD5B61-9984-4658-8705-44A19C9D1DA6}" type="presOf" srcId="{A396F9BA-C8D4-4084-9E03-C891345A3646}" destId="{59EDB2D8-54F4-4253-B8C8-D185B6D4F92B}" srcOrd="0" destOrd="0" presId="urn:microsoft.com/office/officeart/2005/8/layout/orgChart1"/>
    <dgm:cxn modelId="{14A10467-6EB6-448C-9F74-34AB7A15B13B}" srcId="{6128F828-809B-45C3-9FF0-867E2EBE9E44}" destId="{A396F9BA-C8D4-4084-9E03-C891345A3646}" srcOrd="1" destOrd="0" parTransId="{AA4A737A-05C8-4936-AC37-B034A8EDA223}" sibTransId="{60372647-449E-486D-9874-6821136F732C}"/>
    <dgm:cxn modelId="{6B994071-9303-4847-A2C2-B0A5490E286A}" type="presOf" srcId="{D47743F9-3BF5-4FC6-B0CD-51E34BEDE2E9}" destId="{B90792DE-9BD0-458B-9092-C80EA4D48591}" srcOrd="0" destOrd="0" presId="urn:microsoft.com/office/officeart/2005/8/layout/orgChart1"/>
    <dgm:cxn modelId="{7EE77478-02F2-4ADA-BDD4-0284F812F2EA}" type="presOf" srcId="{7B56DB6F-AC3B-40A7-A4BA-A0249A58170C}" destId="{8EB6B83C-2E9D-484E-AEE9-BD7366DD4CEF}" srcOrd="0" destOrd="0" presId="urn:microsoft.com/office/officeart/2005/8/layout/orgChart1"/>
    <dgm:cxn modelId="{DF37A57E-79CD-47F2-A607-2B4325CFF526}" type="presOf" srcId="{A396F9BA-C8D4-4084-9E03-C891345A3646}" destId="{5B57EC71-A42A-4D7B-B0D6-4C56BD3B98D3}" srcOrd="1" destOrd="0" presId="urn:microsoft.com/office/officeart/2005/8/layout/orgChart1"/>
    <dgm:cxn modelId="{B5F25D94-B0DE-413B-B55F-900A1A6C7CEA}" type="presOf" srcId="{B5875DA3-A3BA-4651-8276-6D48E6BCAFE4}" destId="{D84E4FCD-9344-4774-A855-384FF0BD1E1E}" srcOrd="0" destOrd="0" presId="urn:microsoft.com/office/officeart/2005/8/layout/orgChart1"/>
    <dgm:cxn modelId="{B293C09E-AAE0-4BE9-87DE-A5AC9241FE17}" srcId="{7B56DB6F-AC3B-40A7-A4BA-A0249A58170C}" destId="{6128F828-809B-45C3-9FF0-867E2EBE9E44}" srcOrd="0" destOrd="0" parTransId="{2B014084-0ADD-4A87-87CA-101844A81087}" sibTransId="{C6409474-8865-4F65-943E-FA9A79824252}"/>
    <dgm:cxn modelId="{31DA6DA3-5802-46BF-AC64-D61441C90FC4}" type="presOf" srcId="{6128F828-809B-45C3-9FF0-867E2EBE9E44}" destId="{04DE5912-505C-412E-8CCD-23088E6C0C49}" srcOrd="0" destOrd="0" presId="urn:microsoft.com/office/officeart/2005/8/layout/orgChart1"/>
    <dgm:cxn modelId="{B08F8BC7-1C95-4F77-A1FD-6F9A5ABBA1B5}" srcId="{6128F828-809B-45C3-9FF0-867E2EBE9E44}" destId="{D47743F9-3BF5-4FC6-B0CD-51E34BEDE2E9}" srcOrd="0" destOrd="0" parTransId="{B5875DA3-A3BA-4651-8276-6D48E6BCAFE4}" sibTransId="{BCCB3312-2BA1-4ED5-9286-9DFC82EE1B20}"/>
    <dgm:cxn modelId="{0B8D9946-5789-4963-92E2-2A37ED958B1D}" type="presParOf" srcId="{8EB6B83C-2E9D-484E-AEE9-BD7366DD4CEF}" destId="{A4854F00-DF81-47C1-B8BB-557D9C78EC15}" srcOrd="0" destOrd="0" presId="urn:microsoft.com/office/officeart/2005/8/layout/orgChart1"/>
    <dgm:cxn modelId="{DBD08C67-3114-49EB-A058-25989814DB1B}" type="presParOf" srcId="{A4854F00-DF81-47C1-B8BB-557D9C78EC15}" destId="{980F66E1-BD6F-4641-9CB7-986B37F49654}" srcOrd="0" destOrd="0" presId="urn:microsoft.com/office/officeart/2005/8/layout/orgChart1"/>
    <dgm:cxn modelId="{82D12AE3-6F22-4F31-995C-D027206F8D98}" type="presParOf" srcId="{980F66E1-BD6F-4641-9CB7-986B37F49654}" destId="{04DE5912-505C-412E-8CCD-23088E6C0C49}" srcOrd="0" destOrd="0" presId="urn:microsoft.com/office/officeart/2005/8/layout/orgChart1"/>
    <dgm:cxn modelId="{CB77F5A0-939E-439F-9224-9FFE778A75D9}" type="presParOf" srcId="{980F66E1-BD6F-4641-9CB7-986B37F49654}" destId="{0E191493-C69D-4C56-97E3-17767A9CB271}" srcOrd="1" destOrd="0" presId="urn:microsoft.com/office/officeart/2005/8/layout/orgChart1"/>
    <dgm:cxn modelId="{0BD42766-869B-4233-9120-C8145238068F}" type="presParOf" srcId="{A4854F00-DF81-47C1-B8BB-557D9C78EC15}" destId="{8D05CF50-8250-406E-8408-620B21289D78}" srcOrd="1" destOrd="0" presId="urn:microsoft.com/office/officeart/2005/8/layout/orgChart1"/>
    <dgm:cxn modelId="{2D5648C3-45CA-494F-B7C8-C3B374F014A0}" type="presParOf" srcId="{8D05CF50-8250-406E-8408-620B21289D78}" destId="{D84E4FCD-9344-4774-A855-384FF0BD1E1E}" srcOrd="0" destOrd="0" presId="urn:microsoft.com/office/officeart/2005/8/layout/orgChart1"/>
    <dgm:cxn modelId="{6E7B06D0-40CB-4277-9E65-7FA70BA99B4D}" type="presParOf" srcId="{8D05CF50-8250-406E-8408-620B21289D78}" destId="{1D93F65A-01E1-49A7-A904-B12A5534178A}" srcOrd="1" destOrd="0" presId="urn:microsoft.com/office/officeart/2005/8/layout/orgChart1"/>
    <dgm:cxn modelId="{C2BD3F78-B0EB-43D6-8B73-8D3B3E31FB4E}" type="presParOf" srcId="{1D93F65A-01E1-49A7-A904-B12A5534178A}" destId="{54DA5F52-7DBB-4A8C-BA4E-7E620F37A3E1}" srcOrd="0" destOrd="0" presId="urn:microsoft.com/office/officeart/2005/8/layout/orgChart1"/>
    <dgm:cxn modelId="{7873624D-6BC5-4B30-AA91-FFEF7624E651}" type="presParOf" srcId="{54DA5F52-7DBB-4A8C-BA4E-7E620F37A3E1}" destId="{B90792DE-9BD0-458B-9092-C80EA4D48591}" srcOrd="0" destOrd="0" presId="urn:microsoft.com/office/officeart/2005/8/layout/orgChart1"/>
    <dgm:cxn modelId="{54186D5D-F191-4602-84C1-D27BCFD8EFB8}" type="presParOf" srcId="{54DA5F52-7DBB-4A8C-BA4E-7E620F37A3E1}" destId="{4C81136A-E3B1-4CE8-BC20-9D52DA15CD08}" srcOrd="1" destOrd="0" presId="urn:microsoft.com/office/officeart/2005/8/layout/orgChart1"/>
    <dgm:cxn modelId="{00531778-2D85-416A-8C43-58A8AB8539B1}" type="presParOf" srcId="{1D93F65A-01E1-49A7-A904-B12A5534178A}" destId="{A010ACE0-1EF7-4161-8176-B68467819EEE}" srcOrd="1" destOrd="0" presId="urn:microsoft.com/office/officeart/2005/8/layout/orgChart1"/>
    <dgm:cxn modelId="{565F1674-2F50-401F-9F53-495C824A4DA6}" type="presParOf" srcId="{1D93F65A-01E1-49A7-A904-B12A5534178A}" destId="{6AD912F6-3BB8-48DD-BC0B-384832A17404}" srcOrd="2" destOrd="0" presId="urn:microsoft.com/office/officeart/2005/8/layout/orgChart1"/>
    <dgm:cxn modelId="{80B3F3E5-2D40-4BCF-B8B2-114D78A4C4ED}" type="presParOf" srcId="{8D05CF50-8250-406E-8408-620B21289D78}" destId="{562A9A37-8106-4E53-9D8F-38F36424E478}" srcOrd="2" destOrd="0" presId="urn:microsoft.com/office/officeart/2005/8/layout/orgChart1"/>
    <dgm:cxn modelId="{D74D619C-3CD0-478D-8CD4-C68B5182F0DC}" type="presParOf" srcId="{8D05CF50-8250-406E-8408-620B21289D78}" destId="{CCE7A943-F64C-4C9A-8836-C94C42EA5EDF}" srcOrd="3" destOrd="0" presId="urn:microsoft.com/office/officeart/2005/8/layout/orgChart1"/>
    <dgm:cxn modelId="{C512FDA9-A99E-4D04-8D02-17CC1888E12B}" type="presParOf" srcId="{CCE7A943-F64C-4C9A-8836-C94C42EA5EDF}" destId="{5FFA897D-6796-4A30-B8E1-CF5E18F02C27}" srcOrd="0" destOrd="0" presId="urn:microsoft.com/office/officeart/2005/8/layout/orgChart1"/>
    <dgm:cxn modelId="{BCFD157F-8EE6-43D8-A275-73538A1AB4D9}" type="presParOf" srcId="{5FFA897D-6796-4A30-B8E1-CF5E18F02C27}" destId="{59EDB2D8-54F4-4253-B8C8-D185B6D4F92B}" srcOrd="0" destOrd="0" presId="urn:microsoft.com/office/officeart/2005/8/layout/orgChart1"/>
    <dgm:cxn modelId="{DFE1C0CC-D668-4063-A6BE-23EFFEFC9C4D}" type="presParOf" srcId="{5FFA897D-6796-4A30-B8E1-CF5E18F02C27}" destId="{5B57EC71-A42A-4D7B-B0D6-4C56BD3B98D3}" srcOrd="1" destOrd="0" presId="urn:microsoft.com/office/officeart/2005/8/layout/orgChart1"/>
    <dgm:cxn modelId="{39267309-79D3-472D-BFB9-01560F8B0319}" type="presParOf" srcId="{CCE7A943-F64C-4C9A-8836-C94C42EA5EDF}" destId="{2C5C39CB-A37C-4549-8BF1-162561B93952}" srcOrd="1" destOrd="0" presId="urn:microsoft.com/office/officeart/2005/8/layout/orgChart1"/>
    <dgm:cxn modelId="{7CAA1CB1-D86A-48AE-8A2E-EB0F8FDD510A}" type="presParOf" srcId="{CCE7A943-F64C-4C9A-8836-C94C42EA5EDF}" destId="{6270A449-BED6-45B2-8D5A-1212F0FC71C4}" srcOrd="2" destOrd="0" presId="urn:microsoft.com/office/officeart/2005/8/layout/orgChart1"/>
    <dgm:cxn modelId="{5CE9B92B-63A9-42BB-80DE-9789A489881F}" type="presParOf" srcId="{A4854F00-DF81-47C1-B8BB-557D9C78EC15}" destId="{11350837-60F7-4442-B2AC-7C90FF81C4B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99B9B6-3223-4B6B-BD9D-9F3603E3AF16}">
      <dsp:nvSpPr>
        <dsp:cNvPr id="0" name=""/>
        <dsp:cNvSpPr/>
      </dsp:nvSpPr>
      <dsp:spPr>
        <a:xfrm>
          <a:off x="4104481" y="2526406"/>
          <a:ext cx="2246166" cy="7796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9830"/>
              </a:lnTo>
              <a:lnTo>
                <a:pt x="2246166" y="389830"/>
              </a:lnTo>
              <a:lnTo>
                <a:pt x="2246166" y="7796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22BEA1-1C77-4442-AD74-E6E8F7FF4398}">
      <dsp:nvSpPr>
        <dsp:cNvPr id="0" name=""/>
        <dsp:cNvSpPr/>
      </dsp:nvSpPr>
      <dsp:spPr>
        <a:xfrm>
          <a:off x="1858315" y="2526406"/>
          <a:ext cx="2246166" cy="779661"/>
        </a:xfrm>
        <a:custGeom>
          <a:avLst/>
          <a:gdLst/>
          <a:ahLst/>
          <a:cxnLst/>
          <a:rect l="0" t="0" r="0" b="0"/>
          <a:pathLst>
            <a:path>
              <a:moveTo>
                <a:pt x="2246166" y="0"/>
              </a:moveTo>
              <a:lnTo>
                <a:pt x="2246166" y="389830"/>
              </a:lnTo>
              <a:lnTo>
                <a:pt x="0" y="389830"/>
              </a:lnTo>
              <a:lnTo>
                <a:pt x="0" y="7796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AE743B-C01A-4DCC-84DD-CB714A3F7C8C}">
      <dsp:nvSpPr>
        <dsp:cNvPr id="0" name=""/>
        <dsp:cNvSpPr/>
      </dsp:nvSpPr>
      <dsp:spPr>
        <a:xfrm>
          <a:off x="2248145" y="670071"/>
          <a:ext cx="3712671" cy="18563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altLang="uk-UA" sz="40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Інтелектуальна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altLang="uk-UA" sz="40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власність</a:t>
          </a:r>
          <a:endParaRPr kumimoji="0" lang="ru-RU" altLang="uk-UA" sz="40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2248145" y="670071"/>
        <a:ext cx="3712671" cy="1856335"/>
      </dsp:txXfrm>
    </dsp:sp>
    <dsp:sp modelId="{EC69E602-52A7-4F88-9393-4B53339F1746}">
      <dsp:nvSpPr>
        <dsp:cNvPr id="0" name=""/>
        <dsp:cNvSpPr/>
      </dsp:nvSpPr>
      <dsp:spPr>
        <a:xfrm>
          <a:off x="1979" y="3306068"/>
          <a:ext cx="3712671" cy="18563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altLang="uk-UA" sz="40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Промислова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altLang="uk-UA" sz="40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власність</a:t>
          </a:r>
          <a:endParaRPr kumimoji="0" lang="ru-RU" altLang="uk-UA" sz="40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1979" y="3306068"/>
        <a:ext cx="3712671" cy="1856335"/>
      </dsp:txXfrm>
    </dsp:sp>
    <dsp:sp modelId="{98606203-42A1-411D-82B2-D8FE7ECE7671}">
      <dsp:nvSpPr>
        <dsp:cNvPr id="0" name=""/>
        <dsp:cNvSpPr/>
      </dsp:nvSpPr>
      <dsp:spPr>
        <a:xfrm>
          <a:off x="4494312" y="3306068"/>
          <a:ext cx="3712671" cy="18563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altLang="uk-UA" sz="40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Авторське та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altLang="uk-UA" sz="40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суміжні права</a:t>
          </a:r>
          <a:endParaRPr kumimoji="0" lang="ru-RU" altLang="uk-UA" sz="40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4494312" y="3306068"/>
        <a:ext cx="3712671" cy="18563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A9A37-8106-4E53-9D8F-38F36424E478}">
      <dsp:nvSpPr>
        <dsp:cNvPr id="0" name=""/>
        <dsp:cNvSpPr/>
      </dsp:nvSpPr>
      <dsp:spPr>
        <a:xfrm>
          <a:off x="4104481" y="2526406"/>
          <a:ext cx="2246166" cy="7796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9830"/>
              </a:lnTo>
              <a:lnTo>
                <a:pt x="2246166" y="389830"/>
              </a:lnTo>
              <a:lnTo>
                <a:pt x="2246166" y="7796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4E4FCD-9344-4774-A855-384FF0BD1E1E}">
      <dsp:nvSpPr>
        <dsp:cNvPr id="0" name=""/>
        <dsp:cNvSpPr/>
      </dsp:nvSpPr>
      <dsp:spPr>
        <a:xfrm>
          <a:off x="1858315" y="2526406"/>
          <a:ext cx="2246166" cy="779661"/>
        </a:xfrm>
        <a:custGeom>
          <a:avLst/>
          <a:gdLst/>
          <a:ahLst/>
          <a:cxnLst/>
          <a:rect l="0" t="0" r="0" b="0"/>
          <a:pathLst>
            <a:path>
              <a:moveTo>
                <a:pt x="2246166" y="0"/>
              </a:moveTo>
              <a:lnTo>
                <a:pt x="2246166" y="389830"/>
              </a:lnTo>
              <a:lnTo>
                <a:pt x="0" y="389830"/>
              </a:lnTo>
              <a:lnTo>
                <a:pt x="0" y="7796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DE5912-505C-412E-8CCD-23088E6C0C49}">
      <dsp:nvSpPr>
        <dsp:cNvPr id="0" name=""/>
        <dsp:cNvSpPr/>
      </dsp:nvSpPr>
      <dsp:spPr>
        <a:xfrm>
          <a:off x="2248145" y="670071"/>
          <a:ext cx="3712671" cy="18563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altLang="uk-UA" sz="31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Право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altLang="uk-UA" sz="31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інтелектуальної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altLang="uk-UA" sz="31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власності</a:t>
          </a:r>
          <a:endParaRPr kumimoji="0" lang="ru-RU" altLang="uk-UA" sz="31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2248145" y="670071"/>
        <a:ext cx="3712671" cy="1856335"/>
      </dsp:txXfrm>
    </dsp:sp>
    <dsp:sp modelId="{B90792DE-9BD0-458B-9092-C80EA4D48591}">
      <dsp:nvSpPr>
        <dsp:cNvPr id="0" name=""/>
        <dsp:cNvSpPr/>
      </dsp:nvSpPr>
      <dsp:spPr>
        <a:xfrm>
          <a:off x="1979" y="3306068"/>
          <a:ext cx="3712671" cy="18563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altLang="uk-UA" sz="31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особисті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altLang="uk-UA" sz="31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немайнові права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altLang="uk-UA" sz="31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інтелектуальної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altLang="uk-UA" sz="31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власності</a:t>
          </a:r>
          <a:r>
            <a:rPr kumimoji="0" lang="ru-RU" altLang="uk-UA" sz="31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 </a:t>
          </a:r>
        </a:p>
      </dsp:txBody>
      <dsp:txXfrm>
        <a:off x="1979" y="3306068"/>
        <a:ext cx="3712671" cy="1856335"/>
      </dsp:txXfrm>
    </dsp:sp>
    <dsp:sp modelId="{59EDB2D8-54F4-4253-B8C8-D185B6D4F92B}">
      <dsp:nvSpPr>
        <dsp:cNvPr id="0" name=""/>
        <dsp:cNvSpPr/>
      </dsp:nvSpPr>
      <dsp:spPr>
        <a:xfrm>
          <a:off x="4494312" y="3306068"/>
          <a:ext cx="3712671" cy="18563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altLang="uk-UA" sz="31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майнові права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altLang="uk-UA" sz="31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інтелектуальної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altLang="uk-UA" sz="31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власності</a:t>
          </a:r>
          <a:endParaRPr kumimoji="0" lang="ru-RU" altLang="uk-UA" sz="31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4494312" y="3306068"/>
        <a:ext cx="3712671" cy="18563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7B4E-9752-41C6-A38C-6CB0A4E63770}" type="slidenum">
              <a:rPr lang="ru-RU" altLang="ru-RU" smtClean="0"/>
              <a:pPr/>
              <a:t>‹№›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990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7B4E-9752-41C6-A38C-6CB0A4E63770}" type="slidenum">
              <a:rPr lang="ru-RU" altLang="ru-RU" smtClean="0"/>
              <a:pPr/>
              <a:t>‹№›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8761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36337B4E-9752-41C6-A38C-6CB0A4E63770}" type="slidenum">
              <a:rPr lang="ru-RU" altLang="ru-RU" smtClean="0"/>
              <a:pPr/>
              <a:t>‹№›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89022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20018A33-798D-442C-BC43-0823898047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3E0F686-7EFD-4ED8-8D96-82E21106A0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8CABDB79-CA89-4F59-B811-7135754D50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5D43A2-9E1F-48C3-ADF7-258380DADA22}" type="slidenum">
              <a:rPr lang="ru-RU" altLang="ru-RU"/>
              <a:pPr/>
              <a:t>‹№›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5654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7B4E-9752-41C6-A38C-6CB0A4E63770}" type="slidenum">
              <a:rPr lang="ru-RU" altLang="ru-RU" smtClean="0"/>
              <a:pPr/>
              <a:t>‹№›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8651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Назва розділ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337B4E-9752-41C6-A38C-6CB0A4E63770}" type="slidenum">
              <a:rPr lang="ru-RU" altLang="ru-RU" smtClean="0"/>
              <a:pPr/>
              <a:t>‹№›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60463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7B4E-9752-41C6-A38C-6CB0A4E63770}" type="slidenum">
              <a:rPr lang="ru-RU" altLang="ru-RU" smtClean="0"/>
              <a:pPr/>
              <a:t>‹№›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3035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7B4E-9752-41C6-A38C-6CB0A4E63770}" type="slidenum">
              <a:rPr lang="ru-RU" altLang="ru-RU" smtClean="0"/>
              <a:pPr/>
              <a:t>‹№›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17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7B4E-9752-41C6-A38C-6CB0A4E63770}" type="slidenum">
              <a:rPr lang="ru-RU" altLang="ru-RU" smtClean="0"/>
              <a:pPr/>
              <a:t>‹№›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4738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7B4E-9752-41C6-A38C-6CB0A4E63770}" type="slidenum">
              <a:rPr lang="ru-RU" altLang="ru-RU" smtClean="0"/>
              <a:pPr/>
              <a:t>‹№›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44010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7B4E-9752-41C6-A38C-6CB0A4E63770}" type="slidenum">
              <a:rPr lang="ru-RU" altLang="ru-RU" smtClean="0"/>
              <a:pPr/>
              <a:t>‹№›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73489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7B4E-9752-41C6-A38C-6CB0A4E63770}" type="slidenum">
              <a:rPr lang="ru-RU" altLang="ru-RU" smtClean="0"/>
              <a:pPr/>
              <a:t>‹№›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2876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36337B4E-9752-41C6-A38C-6CB0A4E63770}" type="slidenum">
              <a:rPr lang="ru-RU" altLang="ru-RU" smtClean="0"/>
              <a:pPr/>
              <a:t>‹№›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227412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uk.wikipedia.org/wiki/%D0%A4%D0%BE%D1%82%D0%BE%D0%B3%D1%80%D0%B0%D1%84%D1%96%D1%87%D0%BD%D0%B8%D0%B9_%D1%82%D0%B2%D1%96%D1%80" TargetMode="External"/><Relationship Id="rId13" Type="http://schemas.openxmlformats.org/officeDocument/2006/relationships/hyperlink" Target="http://uk.wikipedia.org/w/index.php?title=%D0%A1%D1%86%D0%B5%D0%BD%D1%96%D1%87%D0%BD%D0%B8%D0%B9_%D1%82%D0%B2%D1%96%D1%80&amp;action=edit&amp;redlink=1" TargetMode="External"/><Relationship Id="rId3" Type="http://schemas.openxmlformats.org/officeDocument/2006/relationships/hyperlink" Target="http://uk.wikipedia.org/wiki/%D0%9C%D1%83%D0%B7%D0%B8%D1%87%D0%BD%D0%B8%D0%B9_%D1%82%D0%B2%D1%96%D1%80" TargetMode="External"/><Relationship Id="rId7" Type="http://schemas.openxmlformats.org/officeDocument/2006/relationships/hyperlink" Target="http://uk.wikipedia.org/wiki/%D0%A2%D0%B2%D1%96%D1%80_%D0%BA%D0%B0%D1%80%D1%82%D0%BE%D0%B3%D1%80%D0%B0%D1%84%D1%96%D1%97" TargetMode="External"/><Relationship Id="rId12" Type="http://schemas.openxmlformats.org/officeDocument/2006/relationships/hyperlink" Target="http://uk.wikipedia.org/wiki/%D0%90%D1%83%D0%B4%D1%96%D0%BE-%D0%B2%D1%96%D0%B7%D1%83%D0%B0%D0%BB%D1%8C%D0%BD%D0%B8%D0%B9_%D1%82%D0%B2%D1%96%D1%80" TargetMode="External"/><Relationship Id="rId2" Type="http://schemas.openxmlformats.org/officeDocument/2006/relationships/hyperlink" Target="http://uk.wikipedia.org/wiki/%D0%9B%D1%96%D1%82%D0%B5%D1%80%D0%B0%D1%82%D1%83%D1%80%D0%BD%D0%B8%D0%B9_%D1%82%D0%B2%D1%96%D1%80" TargetMode="External"/><Relationship Id="rId16" Type="http://schemas.openxmlformats.org/officeDocument/2006/relationships/hyperlink" Target="http://uk.wikipedia.org/w/index.php?title=%D0%A2%D0%B2%D1%96%D1%80_%D1%83_%D0%BF%D0%B5%D1%80%D0%B5%D1%80%D0%BE%D0%B1%D1%86%D1%96&amp;action=edit&amp;redlink=1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uk.wikipedia.org/wiki/%D0%A2%D0%B2%D1%96%D1%80_%D0%B0%D1%80%D1%85%D1%96%D1%82%D0%B5%D0%BA%D1%82%D1%83%D1%80%D0%B8" TargetMode="External"/><Relationship Id="rId11" Type="http://schemas.openxmlformats.org/officeDocument/2006/relationships/hyperlink" Target="http://uk.wikipedia.org/wiki/%D0%9A%D0%BE%D0%BC%D0%BF%27%D1%8E%D1%82%D0%B5%D1%80%D0%BD%D0%B0_%D0%BF%D1%80%D0%BE%D0%B3%D1%80%D0%B0%D0%BC%D0%B0" TargetMode="External"/><Relationship Id="rId5" Type="http://schemas.openxmlformats.org/officeDocument/2006/relationships/hyperlink" Target="http://uk.wikipedia.org/w/index.php?title=%D0%A2%D0%B2%D1%96%D1%80_%D0%B4%D0%B5%D0%BA%D0%BE%D1%80%D0%B0%D1%82%D0%B8%D0%B2%D0%BD%D0%BE-%D0%BF%D1%80%D0%B8%D0%BA%D0%BB%D0%B0%D0%B4%D0%BD%D0%BE%D0%B3%D0%BE_%D0%BC%D0%B8%D1%81%D1%82%D0%B5%D1%86%D1%82%D0%B2%D0%B0&amp;action=edit&amp;redlink=1" TargetMode="External"/><Relationship Id="rId15" Type="http://schemas.openxmlformats.org/officeDocument/2006/relationships/hyperlink" Target="http://uk.wikipedia.org/w/index.php?title=%D0%A2%D0%B2%D1%96%D1%80_%D1%83_%D0%BF%D0%B5%D1%80%D0%B5%D0%BA%D0%BB%D0%B0%D0%B4%D1%96&amp;action=edit&amp;redlink=1" TargetMode="External"/><Relationship Id="rId10" Type="http://schemas.openxmlformats.org/officeDocument/2006/relationships/hyperlink" Target="http://uk.wikipedia.org/wiki/%D0%91%D0%B0%D0%B7%D0%B0_%D0%B4%D0%B0%D0%BD%D0%B8%D1%85" TargetMode="External"/><Relationship Id="rId4" Type="http://schemas.openxmlformats.org/officeDocument/2006/relationships/hyperlink" Target="http://uk.wikipedia.org/w/index.php?title=%D0%A2%D0%B2%D1%96%D1%80_%D0%B7%D0%BE%D0%B1%D1%80%D0%B0%D0%B6%D1%83%D0%B2%D0%B0%D0%BB%D1%8C%D0%BD%D0%BE%D0%B3%D0%BE_%D0%BC%D0%B8%D1%81%D1%82%D0%B5%D1%86%D1%82%D0%B2%D0%B0&amp;action=edit&amp;redlink=1" TargetMode="External"/><Relationship Id="rId9" Type="http://schemas.openxmlformats.org/officeDocument/2006/relationships/hyperlink" Target="http://uk.wikipedia.org/w/index.php?title=%D0%A1%D0%BA%D0%BB%D0%B0%D0%B4%D0%B5%D0%BD%D0%B8%D0%B9_%D1%82%D0%B2%D1%96%D1%80&amp;action=edit&amp;redlink=1" TargetMode="External"/><Relationship Id="rId14" Type="http://schemas.openxmlformats.org/officeDocument/2006/relationships/hyperlink" Target="http://uk.wikipedia.org/w/index.php?title=%D0%A2%D0%B2%D1%96%D1%80_%D1%83_%D1%81%D1%84%D0%B5%D1%80%D1%96_%D0%BD%D0%B0%D1%83%D0%BA%D0%B8&amp;action=edit&amp;redlink=1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uk.wikipedia.org/wiki/%D0%A4%D0%BE%D0%BD%D0%BE%D0%B3%D1%80%D0%B0%D0%BC%D0%B0" TargetMode="External"/><Relationship Id="rId2" Type="http://schemas.openxmlformats.org/officeDocument/2006/relationships/hyperlink" Target="http://uk.wikipedia.org/w/index.php?title=%D0%92%D0%B8%D0%BA%D0%BE%D0%BD%D0%B0%D0%BD%D0%BD%D1%8F_%D1%82%D0%B2%D0%BE%D1%80%D1%83&amp;action=edit&amp;redlink=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uk.wikipedia.org/w/index.php?title=%D0%9F%D0%B5%D1%80%D0%B5%D0%B4%D0%B0%D1%87%D0%B0_%D0%BE%D1%80%D0%B3%D0%B0%D0%BD%D1%96%D0%B7%D0%B0%D1%86%D1%96%D1%97_%D0%BC%D0%BE%D0%B2%D0%BB%D0%B5%D0%BD%D0%BD%D1%8F&amp;action=edit&amp;redlink=1" TargetMode="External"/><Relationship Id="rId4" Type="http://schemas.openxmlformats.org/officeDocument/2006/relationships/hyperlink" Target="http://uk.wikipedia.org/wiki/%D0%92%D1%96%D0%B4%D0%B5%D0%BE%D0%B3%D1%80%D0%B0%D0%BC%D0%B0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uk.wikipedia.org/wiki/%D0%A1%D0%BE%D1%80%D1%82_%D1%80%D0%BE%D1%81%D0%BB%D0%B8%D0%BD" TargetMode="External"/><Relationship Id="rId2" Type="http://schemas.openxmlformats.org/officeDocument/2006/relationships/hyperlink" Target="http://uk.wikipedia.org/wiki/%D0%9D%D0%B0%D1%83%D0%BA%D0%BE%D0%B2%D0%B5_%D0%B2%D1%96%D0%B4%D0%BA%D1%80%D0%B8%D1%82%D1%82%D1%8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uk.wikipedia.org/wiki/%D0%9A%D0%BE%D0%BC%D0%B5%D1%80%D1%86%D1%96%D0%B9%D0%BD%D0%B0_%D1%82%D0%B0%D1%94%D0%BC%D0%BD%D0%B8%D1%86%D1%8F" TargetMode="External"/><Relationship Id="rId4" Type="http://schemas.openxmlformats.org/officeDocument/2006/relationships/hyperlink" Target="http://uk.wikipedia.org/wiki/%D0%9F%D0%BE%D1%80%D0%BE%D0%B4%D0%B0_%D1%82%D0%B2%D0%B0%D1%80%D0%B8%D0%BD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uk.wikipedia.org/wiki/%D0%9F%D0%BB%D0%B0%D0%B3%D1%96%D0%B0%D1%82" TargetMode="External"/><Relationship Id="rId2" Type="http://schemas.openxmlformats.org/officeDocument/2006/relationships/hyperlink" Target="http://uk.wikipedia.org/wiki/%D0%9F%D1%96%D1%80%D0%B0%D1%82%D1%81%D1%82%D0%B2%D0%BE_%28%D1%96%D0%BD%D1%82%D0%B5%D0%BB%D0%B5%D0%BA%D1%82%D1%83%D0%B0%D0%BB%D1%8C%D0%BD%D0%B0_%D0%B2%D0%BB%D0%B0%D1%81%D0%BD%D1%96%D1%81%D1%82%D1%8C%2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uk.wikipedia.org/wiki/%D0%9D%D0%B5%D1%81%D1%83%D0%BC%D0%BB%D1%96%D0%BD%D0%BD%D0%B0_%D1%80%D0%B5%D1%94%D1%81%D1%82%D1%80%D0%B0%D1%86%D1%96%D1%8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intellectual_property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uk.wikipedia.org/wiki/%D0%A0%D0%B8%D0%BC%D1%81%D1%8C%D0%BA%D0%B0_%D0%BA%D0%BE%D0%BD%D0%B2%D0%B5%D0%BD%D1%86%D1%96%D1%8F" TargetMode="External"/><Relationship Id="rId7" Type="http://schemas.openxmlformats.org/officeDocument/2006/relationships/hyperlink" Target="http://uk.wikipedia.org/w/index.php?title=%D0%91%D1%83%D0%B4%D0%B0%D0%BF%D0%B5%D1%88%D1%82%D1%81%D1%8C%D0%BA%D0%B8%D0%B9_%D0%B4%D0%BE%D0%B3%D0%BE%D0%B2%D1%96%D1%80&amp;action=edit&amp;redlink=1" TargetMode="External"/><Relationship Id="rId2" Type="http://schemas.openxmlformats.org/officeDocument/2006/relationships/hyperlink" Target="http://uk.wikipedia.org/wiki/%D0%91%D0%B5%D1%80%D0%BD%D1%81%D1%8C%D0%BA%D0%B0_%D0%BA%D0%BE%D0%BD%D0%B2%D0%B5%D0%BD%D1%86%D1%96%D1%8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uk.wikipedia.org/wiki/%D0%9C%D0%B0%D0%B4%D1%80%D0%B8%D0%B4%D1%81%D1%8C%D0%BA%D0%B0_%D1%83%D0%B3%D0%BE%D0%B4%D0%B0" TargetMode="External"/><Relationship Id="rId5" Type="http://schemas.openxmlformats.org/officeDocument/2006/relationships/hyperlink" Target="http://uk.wikipedia.org/wiki/%D0%9F%D0%B0%D1%80%D0%B8%D0%B7%D1%8C%D0%BA%D0%B0_%D0%BA%D0%BE%D0%BD%D0%B2%D0%B5%D0%BD%D1%86%D1%96%D1%8F" TargetMode="External"/><Relationship Id="rId4" Type="http://schemas.openxmlformats.org/officeDocument/2006/relationships/hyperlink" Target="http://uk.wikipedia.org/wiki/%D0%96%D0%B5%D0%BD%D0%B5%D0%B2%D1%81%D1%8C%D0%BA%D0%B0_%D0%BA%D0%BE%D0%BD%D0%B2%D0%B5%D0%BD%D1%86%D1%96%D1%8F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uk.wikipedia.org/wiki/%D0%86%D0%BD%D1%82%D0%B5%D0%BB%D0%B5%D0%BA%D1%82%D1%83%D0%B0%D0%BB%D1%8C%D0%BD%D0%B0_%D0%B2%D0%BB%D0%B0%D1%81%D0%BD%D1%96%D1%81%D1%82%D1%8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uk.wikipedia.org/wiki/%D0%A2%D0%BE%D0%B2%D0%B0%D1%80%D0%BD%D0%B8%D0%B9_%D0%B7%D0%BD%D0%B0%D0%BA" TargetMode="External"/><Relationship Id="rId3" Type="http://schemas.openxmlformats.org/officeDocument/2006/relationships/hyperlink" Target="http://uk.wikipedia.org/wiki/%D0%9A%D0%B0%D1%80%D1%82%D0%B0" TargetMode="External"/><Relationship Id="rId7" Type="http://schemas.openxmlformats.org/officeDocument/2006/relationships/hyperlink" Target="http://uk.wikipedia.org/wiki/%D0%9F%D1%80%D0%BE%D0%BC%D0%B8%D1%81%D0%BB%D0%BE%D0%B2%D0%B8%D0%B9_%D0%B7%D1%80%D0%B0%D0%B7%D0%BE%D0%BA" TargetMode="External"/><Relationship Id="rId2" Type="http://schemas.openxmlformats.org/officeDocument/2006/relationships/hyperlink" Target="http://uk.wikipedia.org/wiki/%D0%90%D0%B2%D1%82%D0%BE%D1%80%D1%81%D1%8C%D0%BA%D1%96_%D0%BF%D1%80%D0%B0%D0%B2%D0%B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uk.wikipedia.org/wiki/%D0%9A%D0%BE%D1%80%D0%B8%D1%81%D0%BD%D0%B0_%D0%BC%D0%BE%D0%B4%D0%B5%D0%BB%D1%8C" TargetMode="External"/><Relationship Id="rId5" Type="http://schemas.openxmlformats.org/officeDocument/2006/relationships/hyperlink" Target="http://uk.wikipedia.org/wiki/%D0%92%D0%B8%D0%BD%D0%B0%D1%85%D1%96%D0%B4" TargetMode="External"/><Relationship Id="rId4" Type="http://schemas.openxmlformats.org/officeDocument/2006/relationships/hyperlink" Target="http://uk.wikipedia.org/wiki/%D0%A1%D1%83%D0%BC%D1%96%D0%B6%D0%BD%D1%96_%D0%BF%D1%80%D0%B0%D0%B2%D0%B0" TargetMode="External"/><Relationship Id="rId9" Type="http://schemas.openxmlformats.org/officeDocument/2006/relationships/hyperlink" Target="http://uk.wikipedia.org/wiki/%D0%9A%D0%BE%D0%BC%D0%B5%D1%80%D1%86%D1%96%D0%B9%D0%BD%D0%B0_%D1%82%D0%B0%D1%94%D0%BC%D0%BD%D0%B8%D1%86%D1%8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uk.wikipedia.org/wiki/%D0%94%D0%BE%D0%BC%D0%B5%D0%BD%D0%BD%D0%B5_%D1%96%D0%BC%27%D1%8F" TargetMode="External"/><Relationship Id="rId3" Type="http://schemas.openxmlformats.org/officeDocument/2006/relationships/hyperlink" Target="http://uk.wikipedia.org/wiki/%D0%9A%D0%BE%D1%80%D0%B8%D1%81%D0%BD%D0%B0_%D0%BC%D0%BE%D0%B4%D0%B5%D0%BB%D1%8C" TargetMode="External"/><Relationship Id="rId7" Type="http://schemas.openxmlformats.org/officeDocument/2006/relationships/hyperlink" Target="http://uk.wikipedia.org/wiki/%D0%97%D0%B0%D1%81%D0%BE%D0%B1%D0%B8_%D1%96%D0%BD%D0%B4%D0%B8%D0%B2%D1%96%D0%B4%D1%83%D0%B0%D0%BB%D1%96%D0%B7%D0%B0%D1%86%D1%96%D1%97_%D1%82%D0%BE%D0%B2%D0%B0%D1%80%D1%96%D0%B2_%D1%82%D0%B0_%D1%83%D1%87%D0%B0%D1%81%D0%BD%D0%B8%D0%BA%D1%96%D0%B2_%D0%B3%D0%BE%D1%81%D0%BF%D0%BE%D0%B4%D0%B0%D1%80%D1%81%D1%8C%D0%BA%D0%BE%D0%B3%D0%BE_%D0%BE%D0%B1%D1%96%D0%B3%D1%83" TargetMode="External"/><Relationship Id="rId2" Type="http://schemas.openxmlformats.org/officeDocument/2006/relationships/hyperlink" Target="http://uk.wikipedia.org/wiki/%D0%92%D0%B8%D0%BD%D0%B0%D1%85%D1%96%D0%B4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uk.wikipedia.org/wiki/%D0%A2%D0%BE%D0%BF%D0%BE%D0%B3%D1%80%D0%B0%D1%84%D1%96%D1%8F_%D1%96%D0%BD%D1%82%D0%B5%D0%B3%D1%80%D0%B0%D0%BB%D1%8C%D0%BD%D0%BE%D1%97_%D0%BC%D1%96%D0%BA%D1%80%D0%BE%D1%81%D1%85%D0%B5%D0%BC%D0%B8" TargetMode="External"/><Relationship Id="rId11" Type="http://schemas.openxmlformats.org/officeDocument/2006/relationships/hyperlink" Target="http://uk.wikipedia.org/wiki/%D0%9A%D0%BE%D0%BC%D0%B5%D1%80%D1%86%D1%96%D0%B9%D0%BD%D0%B5_%D0%BD%D0%B0%D0%B9%D0%BC%D0%B5%D0%BD%D1%83%D0%B2%D0%B0%D0%BD%D0%BD%D1%8F" TargetMode="External"/><Relationship Id="rId5" Type="http://schemas.openxmlformats.org/officeDocument/2006/relationships/hyperlink" Target="http://uk.wikipedia.org/wiki/%D0%A0%D0%B0%D1%86%D1%96%D0%BE%D0%BD%D0%B0%D0%BB%D1%96%D0%B7%D0%B0%D1%82%D0%BE%D1%80%D1%81%D1%8C%D0%BA%D0%B0_%D0%BF%D1%80%D0%BE%D0%BF%D0%BE%D0%B7%D0%B8%D1%86%D1%96%D1%8F" TargetMode="External"/><Relationship Id="rId10" Type="http://schemas.openxmlformats.org/officeDocument/2006/relationships/hyperlink" Target="http://uk.wikipedia.org/wiki/%D0%97%D0%B0%D0%B7%D0%BD%D0%B0%D1%87%D0%B5%D0%BD%D0%BD%D1%8F_%D0%BF%D0%BE%D1%85%D0%BE%D0%B4%D0%B6%D0%B5%D0%BD%D0%BD%D1%8F_%D1%82%D0%BE%D0%B2%D0%B0%D1%80%D1%83" TargetMode="External"/><Relationship Id="rId4" Type="http://schemas.openxmlformats.org/officeDocument/2006/relationships/hyperlink" Target="http://uk.wikipedia.org/wiki/%D0%9F%D1%80%D0%BE%D0%BC%D0%B8%D1%81%D0%BB%D0%BE%D0%B2%D0%B8%D0%B9_%D0%B7%D1%80%D0%B0%D0%B7%D0%BE%D0%BA" TargetMode="External"/><Relationship Id="rId9" Type="http://schemas.openxmlformats.org/officeDocument/2006/relationships/hyperlink" Target="http://uk.wikipedia.org/wiki/%D0%97%D0%BD%D0%B0%D0%BA_%D0%B4%D0%BB%D1%8F_%D1%82%D0%BE%D0%B2%D0%B0%D1%80%D1%96%D0%B2_%D1%82%D0%B0_%D0%BF%D0%BE%D1%81%D0%BB%D1%83%D0%B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D3911-907B-409E-B182-FD1C0848E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uk-UA" sz="4000" dirty="0"/>
              <a:t>Робочий регламент дисципліни </a:t>
            </a:r>
            <a:br>
              <a:rPr lang="uk-UA" sz="4000" dirty="0"/>
            </a:br>
            <a:r>
              <a:rPr lang="uk-UA" sz="4000" dirty="0"/>
              <a:t>«Інтелектуальна власність»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7B4001-877D-4F0A-A0E1-5A19BAAFD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" y="2133600"/>
            <a:ext cx="8856663" cy="3997325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defRPr/>
            </a:pPr>
            <a:r>
              <a:rPr lang="uk-UA" sz="2400" b="1" dirty="0"/>
              <a:t>Наукова діяльність – 6 балів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uk-UA" sz="2400" b="1" dirty="0"/>
              <a:t>Лекції (5 лекцій) – по 1 балу за присутність по 3 бали за активність на лекції = 20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uk-UA" sz="2400" b="1" dirty="0"/>
              <a:t>Індивідуальні заняття (2 заняття) – виконання індивідуального завдання – 34 бали 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uk-UA" sz="2400" b="1" dirty="0"/>
              <a:t>Модульній контроль – 40 балів</a:t>
            </a:r>
            <a:endParaRPr lang="ru-RU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6183E9A4-3A38-4D91-840E-E683467B0E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/>
              <a:t>Об'єкти авторського права 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89B93C4-AD1E-41A2-B4DA-76877ADA5FC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ru-RU" sz="2400">
                <a:hlinkClick r:id="rId2" tooltip="Літературний твір"/>
              </a:rPr>
              <a:t>Літературний твір</a:t>
            </a:r>
            <a:r>
              <a:rPr lang="ru-RU" sz="2400"/>
              <a:t> </a:t>
            </a:r>
          </a:p>
          <a:p>
            <a:pPr eaLnBrk="1" hangingPunct="1">
              <a:defRPr/>
            </a:pPr>
            <a:r>
              <a:rPr lang="ru-RU" sz="2400">
                <a:hlinkClick r:id="rId3" tooltip="Музичний твір"/>
              </a:rPr>
              <a:t>Музичний твір</a:t>
            </a:r>
            <a:r>
              <a:rPr lang="ru-RU" sz="2400"/>
              <a:t> </a:t>
            </a:r>
          </a:p>
          <a:p>
            <a:pPr eaLnBrk="1" hangingPunct="1">
              <a:defRPr/>
            </a:pPr>
            <a:r>
              <a:rPr lang="ru-RU" sz="2400">
                <a:hlinkClick r:id="rId4" tooltip="Твір зображувального мистецтва (ще не написана)"/>
              </a:rPr>
              <a:t>Твір зображувального мистецтва</a:t>
            </a:r>
            <a:r>
              <a:rPr lang="ru-RU" sz="2400"/>
              <a:t> </a:t>
            </a:r>
          </a:p>
          <a:p>
            <a:pPr eaLnBrk="1" hangingPunct="1">
              <a:defRPr/>
            </a:pPr>
            <a:r>
              <a:rPr lang="ru-RU" sz="2400">
                <a:hlinkClick r:id="rId5" tooltip="Твір декоративно-прикладного мистецтва (ще не написана)"/>
              </a:rPr>
              <a:t>Твір декоративно-прикладного мистецтва</a:t>
            </a:r>
            <a:r>
              <a:rPr lang="ru-RU" sz="2400"/>
              <a:t> </a:t>
            </a:r>
          </a:p>
          <a:p>
            <a:pPr eaLnBrk="1" hangingPunct="1">
              <a:defRPr/>
            </a:pPr>
            <a:r>
              <a:rPr lang="ru-RU" sz="2400">
                <a:hlinkClick r:id="rId6" tooltip="Твір архітектури"/>
              </a:rPr>
              <a:t>Твір архітектури</a:t>
            </a:r>
            <a:r>
              <a:rPr lang="ru-RU" sz="2400"/>
              <a:t> </a:t>
            </a:r>
          </a:p>
          <a:p>
            <a:pPr eaLnBrk="1" hangingPunct="1">
              <a:defRPr/>
            </a:pPr>
            <a:r>
              <a:rPr lang="ru-RU" sz="2400">
                <a:hlinkClick r:id="rId7" tooltip="Твір картографії"/>
              </a:rPr>
              <a:t>Твір картографії</a:t>
            </a:r>
            <a:r>
              <a:rPr lang="ru-RU" sz="2400"/>
              <a:t> </a:t>
            </a:r>
          </a:p>
          <a:p>
            <a:pPr eaLnBrk="1" hangingPunct="1">
              <a:defRPr/>
            </a:pPr>
            <a:endParaRPr lang="ru-RU" sz="2400"/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4E43E634-DC1F-4F14-BEB0-9FD9B3C5015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ru-RU" sz="2400">
                <a:hlinkClick r:id="rId8" tooltip="Фотографічний твір"/>
              </a:rPr>
              <a:t>Фотографічний твір</a:t>
            </a:r>
            <a:r>
              <a:rPr lang="ru-RU" sz="2400"/>
              <a:t> </a:t>
            </a:r>
          </a:p>
          <a:p>
            <a:pPr eaLnBrk="1" hangingPunct="1">
              <a:defRPr/>
            </a:pPr>
            <a:r>
              <a:rPr lang="ru-RU" sz="2400">
                <a:hlinkClick r:id="rId9" tooltip="Складений твір (ще не написана)"/>
              </a:rPr>
              <a:t>Складений твір</a:t>
            </a:r>
            <a:r>
              <a:rPr lang="ru-RU" sz="2400"/>
              <a:t> </a:t>
            </a:r>
          </a:p>
          <a:p>
            <a:pPr eaLnBrk="1" hangingPunct="1">
              <a:defRPr/>
            </a:pPr>
            <a:r>
              <a:rPr lang="ru-RU" sz="2400">
                <a:hlinkClick r:id="rId10" tooltip="База даних"/>
              </a:rPr>
              <a:t>База даних</a:t>
            </a:r>
            <a:r>
              <a:rPr lang="ru-RU" sz="2400"/>
              <a:t> </a:t>
            </a:r>
          </a:p>
          <a:p>
            <a:pPr eaLnBrk="1" hangingPunct="1">
              <a:defRPr/>
            </a:pPr>
            <a:r>
              <a:rPr lang="ru-RU" sz="2400">
                <a:hlinkClick r:id="rId11" tooltip="Комп'ютерна програма"/>
              </a:rPr>
              <a:t>Комп'ютерна програма</a:t>
            </a:r>
            <a:r>
              <a:rPr lang="ru-RU" sz="2400"/>
              <a:t> </a:t>
            </a:r>
          </a:p>
          <a:p>
            <a:pPr eaLnBrk="1" hangingPunct="1">
              <a:defRPr/>
            </a:pPr>
            <a:r>
              <a:rPr lang="ru-RU" sz="2400">
                <a:hlinkClick r:id="rId12" tooltip="Аудіо-візуальний твір"/>
              </a:rPr>
              <a:t>Аудіо-візуальний твір</a:t>
            </a:r>
            <a:r>
              <a:rPr lang="ru-RU" sz="2400"/>
              <a:t> </a:t>
            </a:r>
          </a:p>
          <a:p>
            <a:pPr eaLnBrk="1" hangingPunct="1">
              <a:defRPr/>
            </a:pPr>
            <a:r>
              <a:rPr lang="ru-RU" sz="2400">
                <a:hlinkClick r:id="rId13" tooltip="Сценічний твір (ще не написана)"/>
              </a:rPr>
              <a:t>Сценічний твір</a:t>
            </a:r>
            <a:r>
              <a:rPr lang="ru-RU" sz="2400"/>
              <a:t> </a:t>
            </a:r>
          </a:p>
          <a:p>
            <a:pPr eaLnBrk="1" hangingPunct="1">
              <a:defRPr/>
            </a:pPr>
            <a:r>
              <a:rPr lang="ru-RU" sz="2400">
                <a:hlinkClick r:id="rId14" tooltip="Твір у сфері науки (ще не написана)"/>
              </a:rPr>
              <a:t>Твір у сфері науки</a:t>
            </a:r>
            <a:r>
              <a:rPr lang="ru-RU" sz="2400"/>
              <a:t> </a:t>
            </a:r>
          </a:p>
          <a:p>
            <a:pPr eaLnBrk="1" hangingPunct="1">
              <a:defRPr/>
            </a:pPr>
            <a:r>
              <a:rPr lang="ru-RU" sz="2400">
                <a:hlinkClick r:id="rId15" tooltip="Твір у перекладі (ще не написана)"/>
              </a:rPr>
              <a:t>Твір у перекладі</a:t>
            </a:r>
            <a:r>
              <a:rPr lang="ru-RU" sz="2400"/>
              <a:t> </a:t>
            </a:r>
          </a:p>
          <a:p>
            <a:pPr eaLnBrk="1" hangingPunct="1">
              <a:defRPr/>
            </a:pPr>
            <a:r>
              <a:rPr lang="ru-RU" sz="2400">
                <a:hlinkClick r:id="rId16" tooltip="Твір у переробці (ще не написана)"/>
              </a:rPr>
              <a:t>Твір у переробці</a:t>
            </a:r>
            <a:r>
              <a:rPr lang="ru-RU" sz="2400"/>
              <a:t> </a:t>
            </a:r>
          </a:p>
          <a:p>
            <a:pPr eaLnBrk="1" hangingPunct="1">
              <a:defRPr/>
            </a:pPr>
            <a:endParaRPr lang="ru-RU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5FDB612A-B670-48C9-A8B2-15AF13A500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/>
              <a:t>Об'єкти суміжних прав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58FD3CBA-AE38-471B-9F33-8621D77B88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8175" y="1600200"/>
            <a:ext cx="6778625" cy="4530725"/>
          </a:xfrm>
        </p:spPr>
        <p:txBody>
          <a:bodyPr/>
          <a:lstStyle/>
          <a:p>
            <a:pPr eaLnBrk="1" hangingPunct="1">
              <a:defRPr/>
            </a:pPr>
            <a:endParaRPr lang="ru-RU"/>
          </a:p>
          <a:p>
            <a:pPr eaLnBrk="1" hangingPunct="1">
              <a:defRPr/>
            </a:pPr>
            <a:r>
              <a:rPr lang="ru-RU">
                <a:hlinkClick r:id="rId2" tooltip="Виконання твору (ще не написана)"/>
              </a:rPr>
              <a:t>Виконання твору</a:t>
            </a:r>
            <a:r>
              <a:rPr lang="ru-RU"/>
              <a:t> </a:t>
            </a:r>
          </a:p>
          <a:p>
            <a:pPr eaLnBrk="1" hangingPunct="1">
              <a:defRPr/>
            </a:pPr>
            <a:r>
              <a:rPr lang="ru-RU">
                <a:hlinkClick r:id="rId3" tooltip="Фонограма"/>
              </a:rPr>
              <a:t>Фонограма</a:t>
            </a:r>
            <a:r>
              <a:rPr lang="ru-RU"/>
              <a:t>, </a:t>
            </a:r>
            <a:r>
              <a:rPr lang="ru-RU">
                <a:hlinkClick r:id="rId4" tooltip="Відеограма"/>
              </a:rPr>
              <a:t>відеограма</a:t>
            </a:r>
            <a:r>
              <a:rPr lang="ru-RU"/>
              <a:t> </a:t>
            </a:r>
          </a:p>
          <a:p>
            <a:pPr eaLnBrk="1" hangingPunct="1">
              <a:defRPr/>
            </a:pPr>
            <a:r>
              <a:rPr lang="ru-RU">
                <a:hlinkClick r:id="rId5" tooltip="Передача організації мовлення (ще не написана)"/>
              </a:rPr>
              <a:t>Передача організації мовлення</a:t>
            </a:r>
            <a:r>
              <a:rPr lang="ru-RU"/>
              <a:t> </a:t>
            </a:r>
          </a:p>
          <a:p>
            <a:pPr eaLnBrk="1" hangingPunct="1">
              <a:defRPr/>
            </a:pPr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1A5E9F4-DEDF-49AE-814F-76A50F6027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4000"/>
              <a:t>Особливі об'єкти </a:t>
            </a:r>
            <a:br>
              <a:rPr lang="ru-RU" sz="4000"/>
            </a:br>
            <a:r>
              <a:rPr lang="ru-RU" sz="4000"/>
              <a:t>інтелектуальної власності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1607D40-789E-44F1-82FD-38C0054F86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8175" y="1989138"/>
            <a:ext cx="6778625" cy="4141787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err="1">
                <a:hlinkClick r:id="rId2" tooltip="Наукове відкриття"/>
              </a:rPr>
              <a:t>Наукове</a:t>
            </a:r>
            <a:r>
              <a:rPr lang="ru-RU" dirty="0">
                <a:hlinkClick r:id="rId2" tooltip="Наукове відкриття"/>
              </a:rPr>
              <a:t> </a:t>
            </a:r>
            <a:r>
              <a:rPr lang="ru-RU" dirty="0" err="1">
                <a:hlinkClick r:id="rId2" tooltip="Наукове відкриття"/>
              </a:rPr>
              <a:t>відкриття</a:t>
            </a:r>
            <a:r>
              <a:rPr lang="ru-RU" dirty="0"/>
              <a:t> </a:t>
            </a:r>
          </a:p>
          <a:p>
            <a:pPr eaLnBrk="1" hangingPunct="1">
              <a:defRPr/>
            </a:pPr>
            <a:r>
              <a:rPr lang="ru-RU" dirty="0">
                <a:hlinkClick r:id="rId3" tooltip="Сорт рослин"/>
              </a:rPr>
              <a:t>Сорт </a:t>
            </a:r>
            <a:r>
              <a:rPr lang="ru-RU" dirty="0" err="1">
                <a:hlinkClick r:id="rId3" tooltip="Сорт рослин"/>
              </a:rPr>
              <a:t>рослин</a:t>
            </a:r>
            <a:r>
              <a:rPr lang="ru-RU" dirty="0"/>
              <a:t> </a:t>
            </a:r>
          </a:p>
          <a:p>
            <a:pPr eaLnBrk="1" hangingPunct="1">
              <a:defRPr/>
            </a:pPr>
            <a:r>
              <a:rPr lang="ru-RU" dirty="0">
                <a:hlinkClick r:id="rId4" tooltip="Порода тварин"/>
              </a:rPr>
              <a:t>Порода </a:t>
            </a:r>
            <a:r>
              <a:rPr lang="ru-RU" dirty="0" err="1">
                <a:hlinkClick r:id="rId4" tooltip="Порода тварин"/>
              </a:rPr>
              <a:t>тварин</a:t>
            </a:r>
            <a:r>
              <a:rPr lang="ru-RU" dirty="0"/>
              <a:t> </a:t>
            </a:r>
          </a:p>
          <a:p>
            <a:pPr eaLnBrk="1" hangingPunct="1">
              <a:defRPr/>
            </a:pPr>
            <a:r>
              <a:rPr lang="ru-RU" dirty="0" err="1">
                <a:hlinkClick r:id="rId5" tooltip="Комерційна таємниця"/>
              </a:rPr>
              <a:t>Комерційна</a:t>
            </a:r>
            <a:r>
              <a:rPr lang="ru-RU" dirty="0">
                <a:hlinkClick r:id="rId5" tooltip="Комерційна таємниця"/>
              </a:rPr>
              <a:t> </a:t>
            </a:r>
            <a:r>
              <a:rPr lang="ru-RU" dirty="0" err="1">
                <a:hlinkClick r:id="rId5" tooltip="Комерційна таємниця"/>
              </a:rPr>
              <a:t>таємниця</a:t>
            </a:r>
            <a:endParaRPr lang="ru-RU" dirty="0"/>
          </a:p>
          <a:p>
            <a:pPr eaLnBrk="1" hangingPunct="1">
              <a:defRPr/>
            </a:pPr>
            <a:r>
              <a:rPr lang="ru-RU" u="sng" dirty="0"/>
              <a:t>Ноу-хау</a:t>
            </a:r>
            <a:r>
              <a:rPr lang="ru-RU" dirty="0"/>
              <a:t> </a:t>
            </a:r>
          </a:p>
          <a:p>
            <a:pPr eaLnBrk="1" hangingPunct="1"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82AD943-940E-441F-BA4B-2DD24640A7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uk-UA" sz="4000"/>
              <a:t>Суб’єкти права інтелектуальної власності:</a:t>
            </a:r>
            <a:endParaRPr lang="ru-RU" sz="4000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7FFA911-69FD-471B-8591-6481CFCE71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uk-UA"/>
              <a:t>творець (творці) об'єкта права інтелектуальної власності (автор, виконавець, винахідник тощо) </a:t>
            </a:r>
          </a:p>
          <a:p>
            <a:pPr eaLnBrk="1" hangingPunct="1">
              <a:defRPr/>
            </a:pPr>
            <a:r>
              <a:rPr lang="uk-UA"/>
              <a:t>інші особи, яким належать особисті немайнові та (або) майнові права інтелектуальної власності відповідно до актів цивільного законодавства чи договору (ст.421 ЦК України)</a:t>
            </a:r>
            <a:r>
              <a:rPr lang="ru-RU"/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47E78280-D024-4951-B8CD-4BFD2BC3AAE4}"/>
              </a:ext>
            </a:extLst>
          </p:cNvPr>
          <p:cNvGraphicFramePr/>
          <p:nvPr/>
        </p:nvGraphicFramePr>
        <p:xfrm>
          <a:off x="431800" y="242888"/>
          <a:ext cx="8208963" cy="5832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EFA7F9E-B040-4E5D-9BE3-AB6F01A653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uk-UA" sz="4000"/>
              <a:t>Особисті немайнові права </a:t>
            </a:r>
            <a:br>
              <a:rPr lang="uk-UA" sz="4000"/>
            </a:br>
            <a:r>
              <a:rPr lang="uk-UA" sz="4000"/>
              <a:t>інтелектуальної власності</a:t>
            </a:r>
            <a:endParaRPr lang="ru-RU" sz="4000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5DA97539-A39C-4172-9713-441FBDA1FA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16832"/>
            <a:ext cx="8229600" cy="4752256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uk-UA" sz="2800" dirty="0"/>
              <a:t>а) право на визнання людини творцем (автором, виконавцем, винахідником тощо) об'єкта права інтелектуальної власності;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uk-UA" sz="2800" dirty="0"/>
              <a:t>б) право перешкоджати будь-якому посяганню на право інтелектуальної власності, здатному завдати шкоди честі чи репутації творця об'єкта права інтелектуальної власності;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uk-UA" sz="2800" dirty="0"/>
              <a:t>в) інші особисті немайнові права інтелектуальної власності, встановлені законом</a:t>
            </a:r>
            <a:r>
              <a:rPr lang="ru-RU" sz="2800" dirty="0"/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36973A2-5041-43AF-8F6E-CEC352631B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uk-UA" sz="4000"/>
              <a:t>Майнові права </a:t>
            </a:r>
            <a:br>
              <a:rPr lang="uk-UA" sz="4000"/>
            </a:br>
            <a:r>
              <a:rPr lang="uk-UA" sz="4000"/>
              <a:t>інтелектуальної власності</a:t>
            </a:r>
            <a:endParaRPr lang="ru-RU" sz="4000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1D067D5-2A25-45D2-9063-D9C9BE4891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92936"/>
            <a:ext cx="8229600" cy="487615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uk-UA" sz="2800" dirty="0"/>
              <a:t>а) право на використання об'єкта права інтелектуальної власності;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uk-UA" sz="2800" dirty="0"/>
              <a:t>б) виключне право дозволяти використання об'єкта права інтелектуальної власності;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uk-UA" sz="2800" dirty="0"/>
              <a:t>в) виключне право перешкоджати неправомірному використанню об'єкта права інтелектуальної власності, в тому числі забороняти таке використання;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uk-UA" sz="2800" dirty="0"/>
              <a:t>г) інші майнові права інтелектуальної власності, встановлені законом</a:t>
            </a:r>
            <a:r>
              <a:rPr lang="ru-RU" sz="2800" dirty="0"/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639E8DB-218D-4885-B69B-028432D5C9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4000"/>
              <a:t>Порушення права інтелектуальної власності </a:t>
            </a:r>
            <a:br>
              <a:rPr lang="ru-RU" sz="4000"/>
            </a:br>
            <a:endParaRPr lang="ru-RU" sz="4000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CFB6863-6C69-4F41-A325-3DCFDB02D7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8175" y="1916113"/>
            <a:ext cx="6778625" cy="4214812"/>
          </a:xfrm>
        </p:spPr>
        <p:txBody>
          <a:bodyPr/>
          <a:lstStyle/>
          <a:p>
            <a:pPr eaLnBrk="1" hangingPunct="1">
              <a:defRPr/>
            </a:pPr>
            <a:r>
              <a:rPr lang="ru-RU">
                <a:hlinkClick r:id="rId2" tooltip="Піратство (інтелектуальна власність)"/>
              </a:rPr>
              <a:t>піратство</a:t>
            </a:r>
            <a:r>
              <a:rPr lang="ru-RU"/>
              <a:t> </a:t>
            </a:r>
          </a:p>
          <a:p>
            <a:pPr eaLnBrk="1" hangingPunct="1">
              <a:defRPr/>
            </a:pPr>
            <a:r>
              <a:rPr lang="ru-RU">
                <a:hlinkClick r:id="rId3" tooltip="Плагіат"/>
              </a:rPr>
              <a:t>плагіат</a:t>
            </a:r>
            <a:r>
              <a:rPr lang="ru-RU"/>
              <a:t> </a:t>
            </a:r>
          </a:p>
          <a:p>
            <a:pPr eaLnBrk="1" hangingPunct="1">
              <a:defRPr/>
            </a:pPr>
            <a:r>
              <a:rPr lang="ru-RU">
                <a:hlinkClick r:id="rId4" tooltip="Несумлінна реєстрація"/>
              </a:rPr>
              <a:t>несумлінна реєстрація</a:t>
            </a:r>
            <a:r>
              <a:rPr lang="ru-RU"/>
              <a:t> </a:t>
            </a:r>
          </a:p>
          <a:p>
            <a:pPr eaLnBrk="1" hangingPunct="1">
              <a:defRPr/>
            </a:pPr>
            <a:r>
              <a:rPr lang="ru-RU"/>
              <a:t>підроблення та зміна інформації. </a:t>
            </a:r>
          </a:p>
          <a:p>
            <a:pPr eaLnBrk="1" hangingPunct="1">
              <a:defRPr/>
            </a:pP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C9ECF5A-CB0A-40AA-8475-1991594266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uk-UA" sz="4000"/>
              <a:t>Нормативна база </a:t>
            </a:r>
            <a:br>
              <a:rPr lang="uk-UA" sz="4000"/>
            </a:br>
            <a:r>
              <a:rPr lang="uk-UA" sz="4000"/>
              <a:t>інтелектуальної власності</a:t>
            </a:r>
            <a:endParaRPr lang="ru-RU" sz="4000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140E4DF0-2E7F-4559-8349-EFAC37E980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92936"/>
            <a:ext cx="8229600" cy="487615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uk-UA" sz="2800" dirty="0"/>
              <a:t>1. </a:t>
            </a:r>
            <a:r>
              <a:rPr lang="ru-RU" sz="2800" dirty="0" err="1"/>
              <a:t>Конституція</a:t>
            </a:r>
            <a:r>
              <a:rPr lang="ru-RU" sz="2800" dirty="0"/>
              <a:t> </a:t>
            </a:r>
            <a:r>
              <a:rPr lang="ru-RU" sz="2800" dirty="0" err="1"/>
              <a:t>України</a:t>
            </a:r>
            <a:endParaRPr lang="ru-RU" sz="28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ru-RU" sz="2800" dirty="0" err="1"/>
              <a:t>Стаття</a:t>
            </a:r>
            <a:r>
              <a:rPr lang="ru-RU" sz="2800" dirty="0"/>
              <a:t> 41. </a:t>
            </a:r>
            <a:r>
              <a:rPr lang="ru-RU" sz="2800" dirty="0" err="1"/>
              <a:t>Кожен</a:t>
            </a:r>
            <a:r>
              <a:rPr lang="ru-RU" sz="2800" dirty="0"/>
              <a:t> </a:t>
            </a:r>
            <a:r>
              <a:rPr lang="ru-RU" sz="2800" dirty="0" err="1"/>
              <a:t>має</a:t>
            </a:r>
            <a:r>
              <a:rPr lang="ru-RU" sz="2800" dirty="0"/>
              <a:t> право </a:t>
            </a:r>
            <a:r>
              <a:rPr lang="ru-RU" sz="2800" dirty="0" err="1"/>
              <a:t>володіти</a:t>
            </a:r>
            <a:r>
              <a:rPr lang="ru-RU" sz="2800" dirty="0"/>
              <a:t>, </a:t>
            </a:r>
            <a:r>
              <a:rPr lang="ru-RU" sz="2800" dirty="0" err="1"/>
              <a:t>користуватися</a:t>
            </a:r>
            <a:r>
              <a:rPr lang="ru-RU" sz="2800" dirty="0"/>
              <a:t> і </a:t>
            </a:r>
            <a:r>
              <a:rPr lang="ru-RU" sz="2800" dirty="0" err="1"/>
              <a:t>розпоряджатися</a:t>
            </a:r>
            <a:r>
              <a:rPr lang="ru-RU" sz="2800" dirty="0"/>
              <a:t> </a:t>
            </a:r>
            <a:r>
              <a:rPr lang="ru-RU" sz="2800" dirty="0" err="1"/>
              <a:t>своєю</a:t>
            </a:r>
            <a:r>
              <a:rPr lang="ru-RU" sz="2800" dirty="0"/>
              <a:t> </a:t>
            </a:r>
            <a:r>
              <a:rPr lang="ru-RU" sz="2800" dirty="0" err="1"/>
              <a:t>власністю</a:t>
            </a:r>
            <a:r>
              <a:rPr lang="ru-RU" sz="2800" dirty="0"/>
              <a:t>, результатами </a:t>
            </a:r>
            <a:r>
              <a:rPr lang="ru-RU" sz="2800" dirty="0" err="1"/>
              <a:t>своєї</a:t>
            </a:r>
            <a:r>
              <a:rPr lang="ru-RU" sz="2800" dirty="0"/>
              <a:t> </a:t>
            </a:r>
            <a:r>
              <a:rPr lang="ru-RU" sz="2800" dirty="0" err="1"/>
              <a:t>інтелектуальної</a:t>
            </a:r>
            <a:r>
              <a:rPr lang="ru-RU" sz="2800" dirty="0"/>
              <a:t>, </a:t>
            </a:r>
            <a:r>
              <a:rPr lang="ru-RU" sz="2800" dirty="0" err="1"/>
              <a:t>творчої</a:t>
            </a:r>
            <a:r>
              <a:rPr lang="ru-RU" sz="2800" dirty="0"/>
              <a:t> </a:t>
            </a:r>
            <a:r>
              <a:rPr lang="ru-RU" sz="2800" dirty="0" err="1"/>
              <a:t>діяльності</a:t>
            </a:r>
            <a:r>
              <a:rPr lang="ru-RU" sz="2800" dirty="0"/>
              <a:t>.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ru-RU" sz="2800" dirty="0" err="1"/>
              <a:t>Стаття</a:t>
            </a:r>
            <a:r>
              <a:rPr lang="ru-RU" sz="2800" dirty="0"/>
              <a:t> 54. </a:t>
            </a:r>
            <a:r>
              <a:rPr lang="ru-RU" sz="2800" dirty="0" err="1"/>
              <a:t>Громадянам</a:t>
            </a:r>
            <a:r>
              <a:rPr lang="ru-RU" sz="2800" dirty="0"/>
              <a:t> </a:t>
            </a:r>
            <a:r>
              <a:rPr lang="ru-RU" sz="2800" dirty="0" err="1"/>
              <a:t>гарантується</a:t>
            </a:r>
            <a:r>
              <a:rPr lang="ru-RU" sz="2800" dirty="0"/>
              <a:t> свобода </a:t>
            </a:r>
            <a:r>
              <a:rPr lang="ru-RU" sz="2800" dirty="0" err="1"/>
              <a:t>літературної</a:t>
            </a:r>
            <a:r>
              <a:rPr lang="ru-RU" sz="2800" dirty="0"/>
              <a:t>, </a:t>
            </a:r>
            <a:r>
              <a:rPr lang="ru-RU" sz="2800" dirty="0" err="1"/>
              <a:t>художньої</a:t>
            </a:r>
            <a:r>
              <a:rPr lang="ru-RU" sz="2800" dirty="0"/>
              <a:t>, </a:t>
            </a:r>
            <a:r>
              <a:rPr lang="ru-RU" sz="2800" dirty="0" err="1"/>
              <a:t>наукової</a:t>
            </a:r>
            <a:r>
              <a:rPr lang="ru-RU" sz="2800" dirty="0"/>
              <a:t> і </a:t>
            </a:r>
            <a:r>
              <a:rPr lang="ru-RU" sz="2800" dirty="0" err="1"/>
              <a:t>технічної</a:t>
            </a:r>
            <a:r>
              <a:rPr lang="ru-RU" sz="2800" dirty="0"/>
              <a:t> </a:t>
            </a:r>
            <a:r>
              <a:rPr lang="ru-RU" sz="2800" dirty="0" err="1"/>
              <a:t>творчості</a:t>
            </a:r>
            <a:r>
              <a:rPr lang="ru-RU" sz="2800" dirty="0"/>
              <a:t>, </a:t>
            </a:r>
            <a:r>
              <a:rPr lang="ru-RU" sz="2800" dirty="0" err="1"/>
              <a:t>захист</a:t>
            </a:r>
            <a:r>
              <a:rPr lang="ru-RU" sz="2800" dirty="0"/>
              <a:t> </a:t>
            </a:r>
            <a:r>
              <a:rPr lang="ru-RU" sz="2800" dirty="0" err="1"/>
              <a:t>інтелектуальної</a:t>
            </a:r>
            <a:r>
              <a:rPr lang="ru-RU" sz="2800" dirty="0"/>
              <a:t> </a:t>
            </a:r>
            <a:r>
              <a:rPr lang="ru-RU" sz="2800" dirty="0" err="1"/>
              <a:t>власності</a:t>
            </a:r>
            <a:r>
              <a:rPr lang="ru-RU" sz="2800" dirty="0"/>
              <a:t>, </a:t>
            </a:r>
            <a:r>
              <a:rPr lang="ru-RU" sz="2800" dirty="0" err="1"/>
              <a:t>їхніх</a:t>
            </a:r>
            <a:r>
              <a:rPr lang="ru-RU" sz="2800" dirty="0"/>
              <a:t> </a:t>
            </a:r>
            <a:r>
              <a:rPr lang="ru-RU" sz="2800" dirty="0" err="1"/>
              <a:t>авторських</a:t>
            </a:r>
            <a:r>
              <a:rPr lang="ru-RU" sz="2800" dirty="0"/>
              <a:t> прав, </a:t>
            </a:r>
            <a:r>
              <a:rPr lang="ru-RU" sz="2800" dirty="0" err="1"/>
              <a:t>моральних</a:t>
            </a:r>
            <a:r>
              <a:rPr lang="ru-RU" sz="2800" dirty="0"/>
              <a:t> і </a:t>
            </a:r>
            <a:r>
              <a:rPr lang="ru-RU" sz="2800" dirty="0" err="1"/>
              <a:t>матеріальних</a:t>
            </a:r>
            <a:r>
              <a:rPr lang="ru-RU" sz="2800" dirty="0"/>
              <a:t> </a:t>
            </a:r>
            <a:r>
              <a:rPr lang="ru-RU" sz="2800" dirty="0" err="1"/>
              <a:t>інтересів</a:t>
            </a:r>
            <a:r>
              <a:rPr lang="ru-RU" sz="2800" dirty="0"/>
              <a:t>, </a:t>
            </a:r>
            <a:r>
              <a:rPr lang="ru-RU" sz="2800" dirty="0" err="1"/>
              <a:t>що</a:t>
            </a:r>
            <a:r>
              <a:rPr lang="ru-RU" sz="2800" dirty="0"/>
              <a:t> </a:t>
            </a:r>
            <a:r>
              <a:rPr lang="ru-RU" sz="2800" dirty="0" err="1"/>
              <a:t>виникають</a:t>
            </a:r>
            <a:r>
              <a:rPr lang="ru-RU" sz="2800" dirty="0"/>
              <a:t> у </a:t>
            </a:r>
            <a:r>
              <a:rPr lang="ru-RU" sz="2800" dirty="0" err="1"/>
              <a:t>зв'язку</a:t>
            </a:r>
            <a:r>
              <a:rPr lang="ru-RU" sz="2800" dirty="0"/>
              <a:t> з </a:t>
            </a:r>
            <a:r>
              <a:rPr lang="ru-RU" sz="2800" dirty="0" err="1"/>
              <a:t>різними</a:t>
            </a:r>
            <a:r>
              <a:rPr lang="ru-RU" sz="2800" dirty="0"/>
              <a:t> видами </a:t>
            </a:r>
            <a:r>
              <a:rPr lang="ru-RU" sz="2800" dirty="0" err="1"/>
              <a:t>інтелектуальної</a:t>
            </a:r>
            <a:r>
              <a:rPr lang="ru-RU" sz="2800" dirty="0"/>
              <a:t> </a:t>
            </a:r>
            <a:r>
              <a:rPr lang="ru-RU" sz="2800" dirty="0" err="1"/>
              <a:t>діяльності</a:t>
            </a:r>
            <a:r>
              <a:rPr lang="ru-RU" sz="2800" dirty="0"/>
              <a:t>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>
            <a:extLst>
              <a:ext uri="{FF2B5EF4-FFF2-40B4-BE49-F238E27FC236}">
                <a16:creationId xmlns:a16="http://schemas.microsoft.com/office/drawing/2014/main" id="{A34D8DC6-8E08-423F-ADFB-6CB85CFA85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uk-UA" sz="4000"/>
              <a:t>Нормативна база </a:t>
            </a:r>
            <a:br>
              <a:rPr lang="uk-UA" sz="4000"/>
            </a:br>
            <a:r>
              <a:rPr lang="uk-UA" sz="4000"/>
              <a:t>інтелектуальної власності</a:t>
            </a:r>
            <a:endParaRPr lang="ru-RU" sz="4000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AE81949-D153-4BE0-9A18-510B5A1F4A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792936"/>
            <a:ext cx="8785225" cy="5065064"/>
          </a:xfrm>
        </p:spPr>
        <p:txBody>
          <a:bodyPr>
            <a:normAutofit/>
          </a:bodyPr>
          <a:lstStyle/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uk-UA" sz="2800" dirty="0"/>
              <a:t>Кодекси:</a:t>
            </a:r>
          </a:p>
          <a:p>
            <a:pPr eaLnBrk="1" hangingPunct="1">
              <a:defRPr/>
            </a:pPr>
            <a:r>
              <a:rPr lang="ru-RU" sz="2800" dirty="0" err="1"/>
              <a:t>Цивільний</a:t>
            </a:r>
            <a:r>
              <a:rPr lang="ru-RU" sz="2800" dirty="0"/>
              <a:t> кодекс </a:t>
            </a:r>
            <a:r>
              <a:rPr lang="ru-RU" sz="2800" dirty="0" err="1"/>
              <a:t>України</a:t>
            </a:r>
            <a:endParaRPr lang="ru-RU" sz="2800" dirty="0"/>
          </a:p>
          <a:p>
            <a:pPr eaLnBrk="1" hangingPunct="1">
              <a:defRPr/>
            </a:pPr>
            <a:r>
              <a:rPr lang="ru-RU" sz="2800" dirty="0"/>
              <a:t>Кодекс </a:t>
            </a:r>
            <a:r>
              <a:rPr lang="ru-RU" sz="2800" dirty="0" err="1"/>
              <a:t>України</a:t>
            </a:r>
            <a:r>
              <a:rPr lang="ru-RU" sz="2800" dirty="0"/>
              <a:t> про </a:t>
            </a:r>
            <a:r>
              <a:rPr lang="ru-RU" sz="2800" dirty="0" err="1"/>
              <a:t>адміністративні</a:t>
            </a:r>
            <a:r>
              <a:rPr lang="ru-RU" sz="2800" dirty="0"/>
              <a:t> </a:t>
            </a:r>
            <a:r>
              <a:rPr lang="ru-RU" sz="2800" dirty="0" err="1"/>
              <a:t>правопорушення</a:t>
            </a:r>
            <a:endParaRPr lang="ru-RU" sz="2800" dirty="0"/>
          </a:p>
          <a:p>
            <a:pPr eaLnBrk="1" hangingPunct="1">
              <a:defRPr/>
            </a:pPr>
            <a:r>
              <a:rPr lang="ru-RU" sz="2800" dirty="0" err="1"/>
              <a:t>Кримінальний</a:t>
            </a:r>
            <a:r>
              <a:rPr lang="ru-RU" sz="2800" dirty="0"/>
              <a:t> кодекс </a:t>
            </a:r>
            <a:r>
              <a:rPr lang="ru-RU" sz="2800" dirty="0" err="1"/>
              <a:t>України</a:t>
            </a:r>
            <a:endParaRPr lang="ru-RU" sz="2800" dirty="0"/>
          </a:p>
          <a:p>
            <a:pPr eaLnBrk="1" hangingPunct="1">
              <a:defRPr/>
            </a:pPr>
            <a:r>
              <a:rPr lang="ru-RU" sz="2800" dirty="0" err="1"/>
              <a:t>Митний</a:t>
            </a:r>
            <a:r>
              <a:rPr lang="ru-RU" sz="2800" dirty="0"/>
              <a:t> кодекс </a:t>
            </a:r>
            <a:r>
              <a:rPr lang="ru-RU" sz="2800" dirty="0" err="1"/>
              <a:t>України</a:t>
            </a:r>
            <a:endParaRPr lang="ru-RU" sz="2800" dirty="0"/>
          </a:p>
          <a:p>
            <a:pPr eaLnBrk="1" hangingPunct="1">
              <a:defRPr/>
            </a:pPr>
            <a:r>
              <a:rPr lang="ru-RU" sz="2800" dirty="0" err="1"/>
              <a:t>Кримінально-процесуальний</a:t>
            </a:r>
            <a:r>
              <a:rPr lang="ru-RU" sz="2800" dirty="0"/>
              <a:t> кодекс </a:t>
            </a:r>
            <a:r>
              <a:rPr lang="ru-RU" sz="2800" dirty="0" err="1"/>
              <a:t>України</a:t>
            </a:r>
            <a:endParaRPr lang="ru-RU" sz="2800" dirty="0"/>
          </a:p>
          <a:p>
            <a:pPr eaLnBrk="1" hangingPunct="1">
              <a:defRPr/>
            </a:pPr>
            <a:r>
              <a:rPr lang="ru-RU" sz="2800" dirty="0" err="1"/>
              <a:t>Господарський</a:t>
            </a:r>
            <a:r>
              <a:rPr lang="ru-RU" sz="2800" dirty="0"/>
              <a:t> </a:t>
            </a:r>
            <a:r>
              <a:rPr lang="ru-RU" sz="2800" dirty="0" err="1"/>
              <a:t>процесуальний</a:t>
            </a:r>
            <a:r>
              <a:rPr lang="ru-RU" sz="2800" dirty="0"/>
              <a:t> кодекс </a:t>
            </a:r>
            <a:r>
              <a:rPr lang="ru-RU" sz="2800" dirty="0" err="1"/>
              <a:t>України</a:t>
            </a:r>
            <a:endParaRPr lang="ru-RU" sz="2800" dirty="0"/>
          </a:p>
          <a:p>
            <a:pPr eaLnBrk="1" hangingPunct="1">
              <a:defRPr/>
            </a:pPr>
            <a:r>
              <a:rPr lang="ru-RU" sz="2800" dirty="0"/>
              <a:t>Кодекс </a:t>
            </a:r>
            <a:r>
              <a:rPr lang="ru-RU" sz="2800" dirty="0" err="1"/>
              <a:t>законів</a:t>
            </a:r>
            <a:r>
              <a:rPr lang="ru-RU" sz="2800" dirty="0"/>
              <a:t> про </a:t>
            </a:r>
            <a:r>
              <a:rPr lang="ru-RU" sz="2800" dirty="0" err="1"/>
              <a:t>працю</a:t>
            </a:r>
            <a:r>
              <a:rPr lang="ru-RU" sz="2800" dirty="0"/>
              <a:t> </a:t>
            </a:r>
            <a:r>
              <a:rPr lang="ru-RU" sz="2800" dirty="0" err="1"/>
              <a:t>України</a:t>
            </a:r>
            <a:endParaRPr lang="ru-RU" sz="2800" dirty="0"/>
          </a:p>
          <a:p>
            <a:pPr eaLnBrk="1" hangingPunct="1">
              <a:defRPr/>
            </a:pPr>
            <a:r>
              <a:rPr lang="ru-RU" sz="2800" dirty="0" err="1"/>
              <a:t>Цивільний</a:t>
            </a:r>
            <a:r>
              <a:rPr lang="ru-RU" sz="2800" dirty="0"/>
              <a:t> </a:t>
            </a:r>
            <a:r>
              <a:rPr lang="ru-RU" sz="2800" dirty="0" err="1"/>
              <a:t>процесуальний</a:t>
            </a:r>
            <a:r>
              <a:rPr lang="ru-RU" sz="2800" dirty="0"/>
              <a:t> кодекс </a:t>
            </a:r>
            <a:r>
              <a:rPr lang="ru-RU" sz="2800" dirty="0" err="1"/>
              <a:t>України</a:t>
            </a:r>
            <a:endParaRPr lang="ru-RU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80BCDEA-710E-417F-BA98-45C7B2CB72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b="1"/>
              <a:t>Інтелектуальна власність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6EAA9AD-E6A8-4F85-A0FD-137A18497D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ru-RU"/>
              <a:t>(англ. </a:t>
            </a:r>
            <a:r>
              <a:rPr lang="ru-RU" i="1">
                <a:hlinkClick r:id="rId2" tooltip="en:intellectual property"/>
              </a:rPr>
              <a:t>intellectual property</a:t>
            </a:r>
            <a:r>
              <a:rPr lang="ru-RU"/>
              <a:t>) 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ru-RU"/>
              <a:t>- результат інтелектуальної, творчої діяльності однієї людини ( автора, виконавця, винахідника та інш. ) або кількох осіб.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>
            <a:extLst>
              <a:ext uri="{FF2B5EF4-FFF2-40B4-BE49-F238E27FC236}">
                <a16:creationId xmlns:a16="http://schemas.microsoft.com/office/drawing/2014/main" id="{1F404538-549A-4A51-97AA-26D4322F13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76672"/>
            <a:ext cx="9144000" cy="7921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uk-UA" sz="3200" dirty="0"/>
              <a:t>Нормативна база інтелектуальної власності</a:t>
            </a:r>
            <a:br>
              <a:rPr lang="uk-UA" sz="3200" dirty="0"/>
            </a:br>
            <a:r>
              <a:rPr lang="uk-UA" sz="3200" dirty="0"/>
              <a:t>Закони:</a:t>
            </a:r>
            <a:endParaRPr lang="ru-RU" sz="3200" dirty="0"/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6D90A192-5338-4D41-B1D2-7CAE32339BD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0" y="1916832"/>
            <a:ext cx="4716463" cy="4941168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spcBef>
                <a:spcPct val="0"/>
              </a:spcBef>
              <a:defRPr/>
            </a:pPr>
            <a:r>
              <a:rPr lang="ru-RU" sz="1800" dirty="0"/>
              <a:t>«Про </a:t>
            </a:r>
            <a:r>
              <a:rPr lang="ru-RU" sz="1800" dirty="0" err="1"/>
              <a:t>авторське</a:t>
            </a:r>
            <a:r>
              <a:rPr lang="ru-RU" sz="1800" dirty="0"/>
              <a:t> право і </a:t>
            </a:r>
            <a:r>
              <a:rPr lang="ru-RU" sz="1800" dirty="0" err="1"/>
              <a:t>суміжні</a:t>
            </a:r>
            <a:r>
              <a:rPr lang="ru-RU" sz="1800" dirty="0"/>
              <a:t> права»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ru-RU" sz="1800" dirty="0"/>
              <a:t>«Про </a:t>
            </a:r>
            <a:r>
              <a:rPr lang="ru-RU" sz="1800" dirty="0" err="1"/>
              <a:t>видавничу</a:t>
            </a:r>
            <a:r>
              <a:rPr lang="ru-RU" sz="1800" dirty="0"/>
              <a:t> справу» 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ru-RU" sz="1800" dirty="0"/>
              <a:t>«Про </a:t>
            </a:r>
            <a:r>
              <a:rPr lang="ru-RU" sz="1800" dirty="0" err="1"/>
              <a:t>державну</a:t>
            </a:r>
            <a:r>
              <a:rPr lang="ru-RU" sz="1800" dirty="0"/>
              <a:t> </a:t>
            </a:r>
            <a:r>
              <a:rPr lang="ru-RU" sz="1800" dirty="0" err="1"/>
              <a:t>підтримку</a:t>
            </a:r>
            <a:r>
              <a:rPr lang="ru-RU" sz="1800" dirty="0"/>
              <a:t> </a:t>
            </a:r>
            <a:r>
              <a:rPr lang="ru-RU" sz="1800" dirty="0" err="1"/>
              <a:t>засобів</a:t>
            </a:r>
            <a:r>
              <a:rPr lang="ru-RU" sz="1800" dirty="0"/>
              <a:t> </a:t>
            </a:r>
            <a:r>
              <a:rPr lang="ru-RU" sz="1800" dirty="0" err="1"/>
              <a:t>масової</a:t>
            </a:r>
            <a:r>
              <a:rPr lang="ru-RU" sz="1800" dirty="0"/>
              <a:t> </a:t>
            </a:r>
            <a:r>
              <a:rPr lang="ru-RU" sz="1800" dirty="0" err="1"/>
              <a:t>інформації</a:t>
            </a:r>
            <a:r>
              <a:rPr lang="ru-RU" sz="1800" dirty="0"/>
              <a:t> та </a:t>
            </a:r>
            <a:r>
              <a:rPr lang="ru-RU" sz="1800" dirty="0" err="1"/>
              <a:t>соціальний</a:t>
            </a:r>
            <a:r>
              <a:rPr lang="ru-RU" sz="1800" dirty="0"/>
              <a:t> </a:t>
            </a:r>
            <a:r>
              <a:rPr lang="ru-RU" sz="1800" dirty="0" err="1"/>
              <a:t>захист</a:t>
            </a:r>
            <a:r>
              <a:rPr lang="ru-RU" sz="1800" dirty="0"/>
              <a:t> </a:t>
            </a:r>
            <a:r>
              <a:rPr lang="ru-RU" sz="1800" dirty="0" err="1"/>
              <a:t>журналістів</a:t>
            </a:r>
            <a:r>
              <a:rPr lang="ru-RU" sz="1800" dirty="0"/>
              <a:t>»; 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ru-RU" sz="1800" dirty="0"/>
              <a:t>«Про </a:t>
            </a:r>
            <a:r>
              <a:rPr lang="ru-RU" sz="1800" dirty="0" err="1"/>
              <a:t>друковані</a:t>
            </a:r>
            <a:r>
              <a:rPr lang="ru-RU" sz="1800" dirty="0"/>
              <a:t> </a:t>
            </a:r>
            <a:r>
              <a:rPr lang="ru-RU" sz="1800" dirty="0" err="1"/>
              <a:t>засоби</a:t>
            </a:r>
            <a:r>
              <a:rPr lang="ru-RU" sz="1800" dirty="0"/>
              <a:t> </a:t>
            </a:r>
            <a:r>
              <a:rPr lang="ru-RU" sz="1800" dirty="0" err="1"/>
              <a:t>масової</a:t>
            </a:r>
            <a:r>
              <a:rPr lang="ru-RU" sz="1800" dirty="0"/>
              <a:t> </a:t>
            </a:r>
            <a:r>
              <a:rPr lang="ru-RU" sz="1800" dirty="0" err="1"/>
              <a:t>інформації</a:t>
            </a:r>
            <a:r>
              <a:rPr lang="ru-RU" sz="1800" dirty="0"/>
              <a:t> (</a:t>
            </a:r>
            <a:r>
              <a:rPr lang="ru-RU" sz="1800" dirty="0" err="1"/>
              <a:t>пресу</a:t>
            </a:r>
            <a:r>
              <a:rPr lang="ru-RU" sz="1800" dirty="0"/>
              <a:t>) в </a:t>
            </a:r>
            <a:r>
              <a:rPr lang="ru-RU" sz="1800" dirty="0" err="1"/>
              <a:t>Україні</a:t>
            </a:r>
            <a:r>
              <a:rPr lang="ru-RU" sz="1800" dirty="0"/>
              <a:t>»;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ru-RU" sz="1800" dirty="0"/>
              <a:t>«Про </a:t>
            </a:r>
            <a:r>
              <a:rPr lang="ru-RU" sz="1800" dirty="0" err="1"/>
              <a:t>електронний</a:t>
            </a:r>
            <a:r>
              <a:rPr lang="ru-RU" sz="1800" dirty="0"/>
              <a:t> </a:t>
            </a:r>
            <a:r>
              <a:rPr lang="ru-RU" sz="1800" dirty="0" err="1"/>
              <a:t>цифровий</a:t>
            </a:r>
            <a:r>
              <a:rPr lang="ru-RU" sz="1800" dirty="0"/>
              <a:t> </a:t>
            </a:r>
            <a:r>
              <a:rPr lang="ru-RU" sz="1800" dirty="0" err="1"/>
              <a:t>підпис</a:t>
            </a:r>
            <a:r>
              <a:rPr lang="ru-RU" sz="1800" dirty="0"/>
              <a:t>»;</a:t>
            </a:r>
            <a:br>
              <a:rPr lang="ru-RU" sz="1800" dirty="0"/>
            </a:br>
            <a:r>
              <a:rPr lang="ru-RU" sz="1800" dirty="0"/>
              <a:t>«Про </a:t>
            </a:r>
            <a:r>
              <a:rPr lang="ru-RU" sz="1800" dirty="0" err="1"/>
              <a:t>захист</a:t>
            </a:r>
            <a:r>
              <a:rPr lang="ru-RU" sz="1800" dirty="0"/>
              <a:t> </a:t>
            </a:r>
            <a:r>
              <a:rPr lang="ru-RU" sz="1800" dirty="0" err="1"/>
              <a:t>від</a:t>
            </a:r>
            <a:r>
              <a:rPr lang="ru-RU" sz="1800" dirty="0"/>
              <a:t> </a:t>
            </a:r>
            <a:r>
              <a:rPr lang="ru-RU" sz="1800" dirty="0" err="1"/>
              <a:t>недобросовісної</a:t>
            </a:r>
            <a:r>
              <a:rPr lang="ru-RU" sz="1800" dirty="0"/>
              <a:t> </a:t>
            </a:r>
            <a:r>
              <a:rPr lang="ru-RU" sz="1800" dirty="0" err="1"/>
              <a:t>конкуренції</a:t>
            </a:r>
            <a:r>
              <a:rPr lang="ru-RU" sz="1800" dirty="0"/>
              <a:t>»;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ru-RU" sz="1800" dirty="0"/>
              <a:t>«Про </a:t>
            </a:r>
            <a:r>
              <a:rPr lang="ru-RU" sz="1800" dirty="0" err="1"/>
              <a:t>захист</a:t>
            </a:r>
            <a:r>
              <a:rPr lang="ru-RU" sz="1800" dirty="0"/>
              <a:t> </a:t>
            </a:r>
            <a:r>
              <a:rPr lang="ru-RU" sz="1800" dirty="0" err="1"/>
              <a:t>інформації</a:t>
            </a:r>
            <a:r>
              <a:rPr lang="ru-RU" sz="1800" dirty="0"/>
              <a:t> в </a:t>
            </a:r>
            <a:r>
              <a:rPr lang="ru-RU" sz="1800" dirty="0" err="1"/>
              <a:t>інформаційно-телекомунікаційних</a:t>
            </a:r>
            <a:r>
              <a:rPr lang="ru-RU" sz="1800" dirty="0"/>
              <a:t> системах»;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ru-RU" sz="1800" dirty="0"/>
              <a:t>«Про </a:t>
            </a:r>
            <a:r>
              <a:rPr lang="ru-RU" sz="1800" dirty="0" err="1"/>
              <a:t>інформаційні</a:t>
            </a:r>
            <a:r>
              <a:rPr lang="ru-RU" sz="1800" dirty="0"/>
              <a:t> агентства»;</a:t>
            </a:r>
            <a:br>
              <a:rPr lang="ru-RU" sz="1800" dirty="0"/>
            </a:br>
            <a:r>
              <a:rPr lang="ru-RU" sz="1800" dirty="0"/>
              <a:t>«Про </a:t>
            </a:r>
            <a:r>
              <a:rPr lang="ru-RU" sz="1800" dirty="0" err="1"/>
              <a:t>інформацію</a:t>
            </a:r>
            <a:r>
              <a:rPr lang="ru-RU" sz="1800" dirty="0"/>
              <a:t>»;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ru-RU" sz="1800" dirty="0"/>
              <a:t>«Про </a:t>
            </a:r>
            <a:r>
              <a:rPr lang="ru-RU" sz="1800" dirty="0" err="1"/>
              <a:t>кінематографію</a:t>
            </a:r>
            <a:r>
              <a:rPr lang="ru-RU" sz="1800" dirty="0"/>
              <a:t>»;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ru-RU" sz="1800" dirty="0"/>
              <a:t>«Про </a:t>
            </a:r>
            <a:r>
              <a:rPr lang="ru-RU" sz="1800" dirty="0" err="1"/>
              <a:t>науково-технічну</a:t>
            </a:r>
            <a:r>
              <a:rPr lang="ru-RU" sz="1800" dirty="0"/>
              <a:t> </a:t>
            </a:r>
            <a:r>
              <a:rPr lang="ru-RU" sz="1800" dirty="0" err="1"/>
              <a:t>інформацію</a:t>
            </a:r>
            <a:r>
              <a:rPr lang="ru-RU" sz="1800" dirty="0"/>
              <a:t>»;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ru-RU" sz="1800" dirty="0"/>
              <a:t>«Про </a:t>
            </a:r>
            <a:r>
              <a:rPr lang="ru-RU" sz="1800" dirty="0" err="1"/>
              <a:t>наукову</a:t>
            </a:r>
            <a:r>
              <a:rPr lang="ru-RU" sz="1800" dirty="0"/>
              <a:t> і </a:t>
            </a:r>
            <a:r>
              <a:rPr lang="ru-RU" sz="1800" dirty="0" err="1"/>
              <a:t>науково-технічну</a:t>
            </a:r>
            <a:r>
              <a:rPr lang="ru-RU" sz="1800" dirty="0"/>
              <a:t> </a:t>
            </a:r>
            <a:r>
              <a:rPr lang="ru-RU" sz="1800" dirty="0" err="1"/>
              <a:t>експертизу</a:t>
            </a:r>
            <a:r>
              <a:rPr lang="ru-RU" sz="1800" dirty="0"/>
              <a:t>»;</a:t>
            </a:r>
          </a:p>
          <a:p>
            <a:pPr eaLnBrk="1" hangingPunct="1">
              <a:spcBef>
                <a:spcPct val="0"/>
              </a:spcBef>
              <a:defRPr/>
            </a:pPr>
            <a:endParaRPr lang="ru-RU" sz="1800" dirty="0"/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14874247-B016-4599-AA3C-BCDF7B0E09AB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648200" y="1916831"/>
            <a:ext cx="4495800" cy="4214093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ru-RU" sz="1800" dirty="0"/>
              <a:t>«Про </a:t>
            </a:r>
            <a:r>
              <a:rPr lang="ru-RU" sz="1800" dirty="0" err="1"/>
              <a:t>охорону</a:t>
            </a:r>
            <a:r>
              <a:rPr lang="ru-RU" sz="1800" dirty="0"/>
              <a:t> прав на </a:t>
            </a:r>
            <a:r>
              <a:rPr lang="ru-RU" sz="1800" dirty="0" err="1"/>
              <a:t>винаходи</a:t>
            </a:r>
            <a:r>
              <a:rPr lang="ru-RU" sz="1800" dirty="0"/>
              <a:t> і </a:t>
            </a:r>
            <a:r>
              <a:rPr lang="ru-RU" sz="1800" dirty="0" err="1"/>
              <a:t>корисні</a:t>
            </a:r>
            <a:r>
              <a:rPr lang="ru-RU" sz="1800" dirty="0"/>
              <a:t> </a:t>
            </a:r>
            <a:r>
              <a:rPr lang="ru-RU" sz="1800" dirty="0" err="1"/>
              <a:t>моделі</a:t>
            </a:r>
            <a:r>
              <a:rPr lang="ru-RU" sz="1800" dirty="0"/>
              <a:t>»;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ru-RU" sz="1800" dirty="0"/>
              <a:t>«Про </a:t>
            </a:r>
            <a:r>
              <a:rPr lang="ru-RU" sz="1800" dirty="0" err="1"/>
              <a:t>охорону</a:t>
            </a:r>
            <a:r>
              <a:rPr lang="ru-RU" sz="1800" dirty="0"/>
              <a:t> прав на </a:t>
            </a:r>
            <a:r>
              <a:rPr lang="ru-RU" sz="1800" dirty="0" err="1"/>
              <a:t>зазначення</a:t>
            </a:r>
            <a:r>
              <a:rPr lang="ru-RU" sz="1800" dirty="0"/>
              <a:t> </a:t>
            </a:r>
            <a:r>
              <a:rPr lang="ru-RU" sz="1800" dirty="0" err="1"/>
              <a:t>походження</a:t>
            </a:r>
            <a:r>
              <a:rPr lang="ru-RU" sz="1800" dirty="0"/>
              <a:t> </a:t>
            </a:r>
            <a:r>
              <a:rPr lang="ru-RU" sz="1800" dirty="0" err="1"/>
              <a:t>товарів</a:t>
            </a:r>
            <a:r>
              <a:rPr lang="ru-RU" sz="1800" dirty="0"/>
              <a:t>»;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ru-RU" sz="1800" dirty="0"/>
              <a:t>«Про </a:t>
            </a:r>
            <a:r>
              <a:rPr lang="ru-RU" sz="1800" dirty="0" err="1"/>
              <a:t>охорону</a:t>
            </a:r>
            <a:r>
              <a:rPr lang="ru-RU" sz="1800" dirty="0"/>
              <a:t> прав на знаки для </a:t>
            </a:r>
            <a:r>
              <a:rPr lang="ru-RU" sz="1800" dirty="0" err="1"/>
              <a:t>товарів</a:t>
            </a:r>
            <a:r>
              <a:rPr lang="ru-RU" sz="1800" dirty="0"/>
              <a:t> і </a:t>
            </a:r>
            <a:r>
              <a:rPr lang="ru-RU" sz="1800" dirty="0" err="1"/>
              <a:t>послуг</a:t>
            </a:r>
            <a:r>
              <a:rPr lang="ru-RU" sz="1800" dirty="0"/>
              <a:t>»;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ru-RU" sz="1800" dirty="0"/>
              <a:t>«Про </a:t>
            </a:r>
            <a:r>
              <a:rPr lang="ru-RU" sz="1800" dirty="0" err="1"/>
              <a:t>охорону</a:t>
            </a:r>
            <a:r>
              <a:rPr lang="ru-RU" sz="1800" dirty="0"/>
              <a:t> прав на </a:t>
            </a:r>
            <a:r>
              <a:rPr lang="ru-RU" sz="1800" dirty="0" err="1"/>
              <a:t>промислові</a:t>
            </a:r>
            <a:r>
              <a:rPr lang="ru-RU" sz="1800" dirty="0"/>
              <a:t> </a:t>
            </a:r>
            <a:r>
              <a:rPr lang="ru-RU" sz="1800" dirty="0" err="1"/>
              <a:t>зразки</a:t>
            </a:r>
            <a:r>
              <a:rPr lang="ru-RU" sz="1800" dirty="0"/>
              <a:t>»;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ru-RU" sz="1800" dirty="0"/>
              <a:t>«Про </a:t>
            </a:r>
            <a:r>
              <a:rPr lang="ru-RU" sz="1800" dirty="0" err="1"/>
              <a:t>охорону</a:t>
            </a:r>
            <a:r>
              <a:rPr lang="ru-RU" sz="1800" dirty="0"/>
              <a:t> прав на </a:t>
            </a:r>
            <a:r>
              <a:rPr lang="ru-RU" sz="1800" dirty="0" err="1"/>
              <a:t>сорти</a:t>
            </a:r>
            <a:r>
              <a:rPr lang="ru-RU" sz="1800" dirty="0"/>
              <a:t> </a:t>
            </a:r>
            <a:r>
              <a:rPr lang="ru-RU" sz="1800" dirty="0" err="1"/>
              <a:t>рослин</a:t>
            </a:r>
            <a:r>
              <a:rPr lang="ru-RU" sz="1800" dirty="0"/>
              <a:t>»;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ru-RU" sz="1800" dirty="0"/>
              <a:t>«Про </a:t>
            </a:r>
            <a:r>
              <a:rPr lang="ru-RU" sz="1800" dirty="0" err="1"/>
              <a:t>охорону</a:t>
            </a:r>
            <a:r>
              <a:rPr lang="ru-RU" sz="1800" dirty="0"/>
              <a:t> прав на </a:t>
            </a:r>
            <a:r>
              <a:rPr lang="ru-RU" sz="1800" dirty="0" err="1"/>
              <a:t>топографії</a:t>
            </a:r>
            <a:r>
              <a:rPr lang="ru-RU" sz="1800" dirty="0"/>
              <a:t> </a:t>
            </a:r>
            <a:r>
              <a:rPr lang="ru-RU" sz="1800" dirty="0" err="1"/>
              <a:t>інтегральних</a:t>
            </a:r>
            <a:r>
              <a:rPr lang="ru-RU" sz="1800" dirty="0"/>
              <a:t> </a:t>
            </a:r>
            <a:r>
              <a:rPr lang="ru-RU" sz="1800" dirty="0" err="1"/>
              <a:t>мікросхем</a:t>
            </a:r>
            <a:r>
              <a:rPr lang="ru-RU" sz="1800" dirty="0"/>
              <a:t>»;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ru-RU" sz="1800" dirty="0"/>
              <a:t>«Про </a:t>
            </a:r>
            <a:r>
              <a:rPr lang="ru-RU" sz="1800" dirty="0" err="1"/>
              <a:t>професійних</a:t>
            </a:r>
            <a:r>
              <a:rPr lang="ru-RU" sz="1800" dirty="0"/>
              <a:t> </a:t>
            </a:r>
            <a:r>
              <a:rPr lang="ru-RU" sz="1800" dirty="0" err="1"/>
              <a:t>творчих</a:t>
            </a:r>
            <a:r>
              <a:rPr lang="ru-RU" sz="1800" dirty="0"/>
              <a:t> </a:t>
            </a:r>
            <a:r>
              <a:rPr lang="ru-RU" sz="1800" dirty="0" err="1"/>
              <a:t>працівників</a:t>
            </a:r>
            <a:r>
              <a:rPr lang="ru-RU" sz="1800" dirty="0"/>
              <a:t> та </a:t>
            </a:r>
            <a:r>
              <a:rPr lang="ru-RU" sz="1800" dirty="0" err="1"/>
              <a:t>творчі</a:t>
            </a:r>
            <a:r>
              <a:rPr lang="ru-RU" sz="1800" dirty="0"/>
              <a:t> </a:t>
            </a:r>
            <a:r>
              <a:rPr lang="ru-RU" sz="1800" dirty="0" err="1"/>
              <a:t>спілки</a:t>
            </a:r>
            <a:r>
              <a:rPr lang="ru-RU" sz="1800" dirty="0"/>
              <a:t>»;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ru-RU" sz="1800" dirty="0"/>
              <a:t>«Про рекламу»;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ru-RU" sz="1800" dirty="0"/>
              <a:t>«Про </a:t>
            </a:r>
            <a:r>
              <a:rPr lang="ru-RU" sz="1800" dirty="0" err="1"/>
              <a:t>розповсюдження</a:t>
            </a:r>
            <a:r>
              <a:rPr lang="ru-RU" sz="1800" dirty="0"/>
              <a:t> </a:t>
            </a:r>
            <a:r>
              <a:rPr lang="ru-RU" sz="1800" dirty="0" err="1"/>
              <a:t>примірників</a:t>
            </a:r>
            <a:r>
              <a:rPr lang="ru-RU" sz="1800" dirty="0"/>
              <a:t> </a:t>
            </a:r>
            <a:r>
              <a:rPr lang="ru-RU" sz="1800" dirty="0" err="1"/>
              <a:t>аудіовізуальних</a:t>
            </a:r>
            <a:r>
              <a:rPr lang="ru-RU" sz="1800" dirty="0"/>
              <a:t> </a:t>
            </a:r>
            <a:r>
              <a:rPr lang="ru-RU" sz="1800" dirty="0" err="1"/>
              <a:t>творів</a:t>
            </a:r>
            <a:r>
              <a:rPr lang="ru-RU" sz="1800" dirty="0"/>
              <a:t>, </a:t>
            </a:r>
            <a:r>
              <a:rPr lang="ru-RU" sz="1800" dirty="0" err="1"/>
              <a:t>фонограм</a:t>
            </a:r>
            <a:r>
              <a:rPr lang="ru-RU" sz="1800" dirty="0"/>
              <a:t>, </a:t>
            </a:r>
            <a:r>
              <a:rPr lang="ru-RU" sz="1800" dirty="0" err="1"/>
              <a:t>відеограм</a:t>
            </a:r>
            <a:r>
              <a:rPr lang="ru-RU" sz="1800" dirty="0"/>
              <a:t>, </a:t>
            </a:r>
            <a:r>
              <a:rPr lang="ru-RU" sz="1800" dirty="0" err="1"/>
              <a:t>комп'ютерних</a:t>
            </a:r>
            <a:r>
              <a:rPr lang="ru-RU" sz="1800" dirty="0"/>
              <a:t> </a:t>
            </a:r>
            <a:r>
              <a:rPr lang="ru-RU" sz="1800" dirty="0" err="1"/>
              <a:t>програм</a:t>
            </a:r>
            <a:r>
              <a:rPr lang="ru-RU" sz="1800" dirty="0"/>
              <a:t>, баз </a:t>
            </a:r>
            <a:r>
              <a:rPr lang="ru-RU" sz="1800" dirty="0" err="1"/>
              <a:t>даних</a:t>
            </a:r>
            <a:r>
              <a:rPr lang="ru-RU" sz="1800" dirty="0"/>
              <a:t>»;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ru-RU" sz="1800" dirty="0"/>
              <a:t>«Про систему </a:t>
            </a:r>
            <a:r>
              <a:rPr lang="ru-RU" sz="1800" dirty="0" err="1"/>
              <a:t>суспільного</a:t>
            </a:r>
            <a:r>
              <a:rPr lang="ru-RU" sz="1800" dirty="0"/>
              <a:t> </a:t>
            </a:r>
            <a:r>
              <a:rPr lang="ru-RU" sz="1800" dirty="0" err="1"/>
              <a:t>телебачення</a:t>
            </a:r>
            <a:r>
              <a:rPr lang="ru-RU" sz="1800" dirty="0"/>
              <a:t> і </a:t>
            </a:r>
            <a:r>
              <a:rPr lang="ru-RU" sz="1800" dirty="0" err="1"/>
              <a:t>радіомовлення</a:t>
            </a:r>
            <a:r>
              <a:rPr lang="ru-RU" sz="1800" dirty="0"/>
              <a:t> </a:t>
            </a:r>
            <a:r>
              <a:rPr lang="ru-RU" sz="1800" dirty="0" err="1"/>
              <a:t>України</a:t>
            </a:r>
            <a:r>
              <a:rPr lang="ru-RU" sz="1800" dirty="0"/>
              <a:t>»;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ru-RU" sz="1800" dirty="0"/>
              <a:t>«Про </a:t>
            </a:r>
            <a:r>
              <a:rPr lang="ru-RU" sz="1800" dirty="0" err="1"/>
              <a:t>телебачення</a:t>
            </a:r>
            <a:r>
              <a:rPr lang="ru-RU" sz="1800" dirty="0"/>
              <a:t> і </a:t>
            </a:r>
            <a:r>
              <a:rPr lang="ru-RU" sz="1800" dirty="0" err="1"/>
              <a:t>радіомовлення</a:t>
            </a:r>
            <a:r>
              <a:rPr lang="ru-RU" sz="1800" dirty="0"/>
              <a:t>»;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defRPr/>
            </a:pPr>
            <a:endParaRPr lang="ru-RU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A8A0D9C1-2865-4B3A-B7B3-3BA53EB751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4000" b="1"/>
              <a:t>Міжнародні договори до яких приєдналась Україна: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A437B113-E86C-4836-8A3F-A9A552308F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ru-RU" sz="2200">
                <a:hlinkClick r:id="rId2" tooltip="Бернська конвенція"/>
              </a:rPr>
              <a:t>Бернська конвенція</a:t>
            </a:r>
            <a:r>
              <a:rPr lang="ru-RU" sz="2200"/>
              <a:t> (Паризький акт 1971 р.);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ru-RU" sz="2200">
                <a:hlinkClick r:id="rId3" tooltip="Римська конвенція"/>
              </a:rPr>
              <a:t>Римська конвенція</a:t>
            </a:r>
            <a:r>
              <a:rPr lang="ru-RU" sz="2200"/>
              <a:t> 1961 р.;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ru-RU" sz="2200">
                <a:hlinkClick r:id="rId4" tooltip="Женевська конвенція"/>
              </a:rPr>
              <a:t>Женевська конвенція</a:t>
            </a:r>
            <a:r>
              <a:rPr lang="ru-RU" sz="2200"/>
              <a:t> 1974 р.;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ru-RU" sz="2200"/>
              <a:t>Договір ВОІВ про авторське право;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ru-RU" sz="2200">
                <a:hlinkClick r:id="rId5" tooltip="Паризька конвенція"/>
              </a:rPr>
              <a:t>Паризька конвенція</a:t>
            </a:r>
            <a:r>
              <a:rPr lang="ru-RU" sz="2200"/>
              <a:t>, Стокгольмський акт;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ru-RU" sz="2200"/>
              <a:t>Договір про патентну кооперацію 1970 р.;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ru-RU" sz="2200"/>
              <a:t>Договір про патентне право 2000 р.;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ru-RU" sz="2200">
                <a:hlinkClick r:id="rId6" tooltip="Мадридська угода"/>
              </a:rPr>
              <a:t>Мадридська угода</a:t>
            </a:r>
            <a:r>
              <a:rPr lang="ru-RU" sz="2200"/>
              <a:t> 1891 р.;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ru-RU" sz="2200"/>
              <a:t>Мадридський протокол 1989 р.;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ru-RU" sz="2200"/>
              <a:t>Договір про закони щодо товарних знаків 1994 р.;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ru-RU" sz="2200"/>
              <a:t>Міжнародна конвенція про охорону нових сортів рослин;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ru-RU" sz="2200">
                <a:hlinkClick r:id="rId7" tooltip="Будапештський договір (ще не написана)"/>
              </a:rPr>
              <a:t>Будапештський договір</a:t>
            </a:r>
            <a:r>
              <a:rPr lang="ru-RU" sz="2200"/>
              <a:t> 1977 р.</a:t>
            </a:r>
          </a:p>
          <a:p>
            <a:pPr eaLnBrk="1" hangingPunct="1">
              <a:lnSpc>
                <a:spcPct val="80000"/>
              </a:lnSpc>
              <a:defRPr/>
            </a:pPr>
            <a:endParaRPr lang="ru-RU" sz="2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A839EC0-1B7F-4281-B537-E580C0163103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2411760" y="692695"/>
            <a:ext cx="6275040" cy="5438229"/>
          </a:xfrm>
        </p:spPr>
        <p:txBody>
          <a:bodyPr>
            <a:normAutofit/>
          </a:bodyPr>
          <a:lstStyle/>
          <a:p>
            <a:r>
              <a:rPr lang="uk-UA" sz="4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Дякую за увагу!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58C3E4C-D834-4D76-BC34-DE12EABF5F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uk-UA" sz="4000" b="1" i="1"/>
              <a:t>Право інтелектуальної власності</a:t>
            </a:r>
            <a:endParaRPr lang="ru-RU" sz="4000" b="1" i="1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1713539-5379-43C5-BF5E-990359B249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uk-UA"/>
              <a:t>– це право особи на результат інтелектуальної, творчої діяльності або на інший об'єкт права інтелектуальної власності, визначений чинним законодавством.</a:t>
            </a:r>
            <a:r>
              <a:rPr lang="ru-RU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D4E021-5570-43D6-9B9A-F07FF917F8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uk-UA" sz="4000"/>
              <a:t>Історія інтелектуальної власності</a:t>
            </a:r>
            <a:endParaRPr lang="ru-RU" sz="40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6A0C7A1-BA24-415A-83F7-39873B26E9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uk-UA"/>
              <a:t>Вперше поняття вжито в США (</a:t>
            </a:r>
            <a:r>
              <a:rPr lang="ru-RU"/>
              <a:t>штат Массачусетс) </a:t>
            </a:r>
            <a:r>
              <a:rPr lang="uk-UA"/>
              <a:t>суддею</a:t>
            </a:r>
            <a:r>
              <a:rPr lang="ru-RU"/>
              <a:t> у 1845 році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uk-UA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uk-UA"/>
              <a:t>1967 рік – створення Всесвітньої організації інтелектуальної власності</a:t>
            </a:r>
            <a:endParaRPr lang="ru-RU"/>
          </a:p>
        </p:txBody>
      </p:sp>
      <p:pic>
        <p:nvPicPr>
          <p:cNvPr id="9220" name="Picture 5">
            <a:extLst>
              <a:ext uri="{FF2B5EF4-FFF2-40B4-BE49-F238E27FC236}">
                <a16:creationId xmlns:a16="http://schemas.microsoft.com/office/drawing/2014/main" id="{9A4A92B4-877F-4400-A491-41730A576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4868863"/>
            <a:ext cx="21336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DF2284E-2494-4C8A-8023-8D14FCA6C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7813"/>
            <a:ext cx="9144000" cy="11398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4000" b="1"/>
              <a:t>Всесвітня організація інтелектуальної власності</a:t>
            </a:r>
            <a:r>
              <a:rPr lang="ru-RU" sz="4000"/>
              <a:t> (</a:t>
            </a:r>
            <a:r>
              <a:rPr lang="ru-RU" sz="4000" b="1"/>
              <a:t>ВОІВ)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22293F9-6780-4631-94E2-D46F16CEE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8836" y="2011207"/>
            <a:ext cx="5688012" cy="456898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ru-RU" sz="2800" dirty="0"/>
              <a:t>(англ. </a:t>
            </a:r>
            <a:r>
              <a:rPr lang="ru-RU" sz="2800" i="1" dirty="0" err="1"/>
              <a:t>World</a:t>
            </a:r>
            <a:r>
              <a:rPr lang="ru-RU" sz="2800" i="1" dirty="0"/>
              <a:t> </a:t>
            </a:r>
            <a:r>
              <a:rPr lang="ru-RU" sz="2800" i="1" dirty="0" err="1"/>
              <a:t>Intellectual</a:t>
            </a:r>
            <a:r>
              <a:rPr lang="ru-RU" sz="2800" i="1" dirty="0"/>
              <a:t> </a:t>
            </a:r>
            <a:r>
              <a:rPr lang="ru-RU" sz="2800" i="1" dirty="0" err="1"/>
              <a:t>Property</a:t>
            </a:r>
            <a:r>
              <a:rPr lang="ru-RU" sz="2800" i="1" dirty="0"/>
              <a:t> </a:t>
            </a:r>
            <a:r>
              <a:rPr lang="ru-RU" sz="2800" i="1" dirty="0" err="1"/>
              <a:t>Organization</a:t>
            </a:r>
            <a:r>
              <a:rPr lang="ru-RU" sz="2800" dirty="0"/>
              <a:t> </a:t>
            </a:r>
            <a:r>
              <a:rPr lang="ru-RU" sz="2800" dirty="0" err="1"/>
              <a:t>або</a:t>
            </a:r>
            <a:r>
              <a:rPr lang="ru-RU" sz="2800" dirty="0"/>
              <a:t> </a:t>
            </a:r>
            <a:r>
              <a:rPr lang="ru-RU" sz="2800" b="1" i="1" dirty="0"/>
              <a:t>WIPO</a:t>
            </a:r>
            <a:r>
              <a:rPr lang="ru-RU" sz="2800" dirty="0"/>
              <a:t>, фр. </a:t>
            </a:r>
            <a:r>
              <a:rPr lang="ru-RU" sz="2800" i="1" dirty="0" err="1"/>
              <a:t>Organisation</a:t>
            </a:r>
            <a:r>
              <a:rPr lang="ru-RU" sz="2800" i="1" dirty="0"/>
              <a:t> </a:t>
            </a:r>
            <a:r>
              <a:rPr lang="ru-RU" sz="2800" i="1" dirty="0" err="1"/>
              <a:t>mondiale</a:t>
            </a:r>
            <a:r>
              <a:rPr lang="ru-RU" sz="2800" i="1" dirty="0"/>
              <a:t> </a:t>
            </a:r>
            <a:r>
              <a:rPr lang="ru-RU" sz="2800" i="1" dirty="0" err="1"/>
              <a:t>de</a:t>
            </a:r>
            <a:r>
              <a:rPr lang="ru-RU" sz="2800" i="1" dirty="0"/>
              <a:t> </a:t>
            </a:r>
            <a:r>
              <a:rPr lang="ru-RU" sz="2800" i="1" dirty="0" err="1"/>
              <a:t>la</a:t>
            </a:r>
            <a:r>
              <a:rPr lang="ru-RU" sz="2800" i="1" dirty="0"/>
              <a:t> </a:t>
            </a:r>
            <a:r>
              <a:rPr lang="ru-RU" sz="2800" i="1" dirty="0" err="1"/>
              <a:t>propriété</a:t>
            </a:r>
            <a:r>
              <a:rPr lang="ru-RU" sz="2800" i="1" dirty="0"/>
              <a:t> </a:t>
            </a:r>
            <a:r>
              <a:rPr lang="ru-RU" sz="2800" i="1" dirty="0" err="1"/>
              <a:t>intellectuelle</a:t>
            </a:r>
            <a:r>
              <a:rPr lang="ru-RU" sz="2800" dirty="0"/>
              <a:t> </a:t>
            </a:r>
            <a:r>
              <a:rPr lang="ru-RU" sz="2800" dirty="0" err="1"/>
              <a:t>або</a:t>
            </a:r>
            <a:r>
              <a:rPr lang="ru-RU" sz="2800" dirty="0"/>
              <a:t> </a:t>
            </a:r>
            <a:r>
              <a:rPr lang="ru-RU" sz="2800" b="1" i="1" dirty="0"/>
              <a:t>OMPI</a:t>
            </a:r>
            <a:r>
              <a:rPr lang="ru-RU" sz="2800" dirty="0"/>
              <a:t>) 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ru-RU" sz="2800" dirty="0"/>
              <a:t>— </a:t>
            </a:r>
            <a:r>
              <a:rPr lang="ru-RU" sz="2800" dirty="0" err="1"/>
              <a:t>спеціалізоване</a:t>
            </a:r>
            <a:r>
              <a:rPr lang="ru-RU" sz="2800" dirty="0"/>
              <a:t> агентство, створен з метою </a:t>
            </a:r>
            <a:r>
              <a:rPr lang="ru-RU" sz="2800" dirty="0" err="1"/>
              <a:t>заохотити</a:t>
            </a:r>
            <a:r>
              <a:rPr lang="ru-RU" sz="2800" dirty="0"/>
              <a:t> </a:t>
            </a:r>
            <a:r>
              <a:rPr lang="ru-RU" sz="2800" dirty="0" err="1"/>
              <a:t>творчу</a:t>
            </a:r>
            <a:r>
              <a:rPr lang="ru-RU" sz="2800" dirty="0"/>
              <a:t> </a:t>
            </a:r>
            <a:r>
              <a:rPr lang="ru-RU" sz="2800" dirty="0" err="1"/>
              <a:t>діяльність</a:t>
            </a:r>
            <a:r>
              <a:rPr lang="ru-RU" sz="2800" dirty="0"/>
              <a:t> та </a:t>
            </a:r>
            <a:r>
              <a:rPr lang="ru-RU" sz="2800" dirty="0" err="1"/>
              <a:t>забезпечити</a:t>
            </a:r>
            <a:r>
              <a:rPr lang="ru-RU" sz="2800" dirty="0"/>
              <a:t> </a:t>
            </a:r>
            <a:r>
              <a:rPr lang="ru-RU" sz="2800" dirty="0" err="1"/>
              <a:t>захист</a:t>
            </a:r>
            <a:r>
              <a:rPr lang="ru-RU" sz="2800" dirty="0"/>
              <a:t> </a:t>
            </a:r>
            <a:r>
              <a:rPr lang="ru-RU" sz="2800" dirty="0" err="1">
                <a:hlinkClick r:id="rId2" tooltip="Інтелектуальна власність"/>
              </a:rPr>
              <a:t>інтелектуальної</a:t>
            </a:r>
            <a:r>
              <a:rPr lang="ru-RU" sz="2800" dirty="0">
                <a:hlinkClick r:id="rId2" tooltip="Інтелектуальна власність"/>
              </a:rPr>
              <a:t> </a:t>
            </a:r>
            <a:r>
              <a:rPr lang="ru-RU" sz="2800" dirty="0" err="1">
                <a:hlinkClick r:id="rId2" tooltip="Інтелектуальна власність"/>
              </a:rPr>
              <a:t>власності</a:t>
            </a:r>
            <a:r>
              <a:rPr lang="ru-RU" sz="2800" dirty="0"/>
              <a:t> в </a:t>
            </a:r>
            <a:r>
              <a:rPr lang="ru-RU" sz="2800" dirty="0" err="1"/>
              <a:t>усьому</a:t>
            </a:r>
            <a:r>
              <a:rPr lang="ru-RU" sz="2800" dirty="0"/>
              <a:t> </a:t>
            </a:r>
            <a:r>
              <a:rPr lang="ru-RU" sz="2800" dirty="0" err="1"/>
              <a:t>світі</a:t>
            </a:r>
            <a:r>
              <a:rPr lang="ru-RU" sz="2800" dirty="0"/>
              <a:t>. 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1D91BD04-9AD7-46D8-BFDD-6455A7C0F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1989138"/>
            <a:ext cx="28575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7B38302-4B80-418E-BAC9-768B1D0690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4000" b="1"/>
              <a:t>Всесвітня організація інтелектуальної власності</a:t>
            </a:r>
            <a:r>
              <a:rPr lang="ru-RU" sz="4000"/>
              <a:t> (</a:t>
            </a:r>
            <a:r>
              <a:rPr lang="ru-RU" sz="4000" b="1"/>
              <a:t>ВОІВ)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64B2E0C-68DD-4B66-9C20-F09858D094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989138"/>
            <a:ext cx="5267325" cy="4530725"/>
          </a:xfrm>
        </p:spPr>
        <p:txBody>
          <a:bodyPr/>
          <a:lstStyle/>
          <a:p>
            <a:pPr eaLnBrk="1" hangingPunct="1">
              <a:defRPr/>
            </a:pPr>
            <a:r>
              <a:rPr lang="uk-UA"/>
              <a:t>Штаб-квартира – Женева (Швейцарія)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uk-UA"/>
          </a:p>
          <a:p>
            <a:pPr eaLnBrk="1" hangingPunct="1">
              <a:defRPr/>
            </a:pPr>
            <a:r>
              <a:rPr lang="ru-RU"/>
              <a:t>Генеральний директор– Френсіс Гаррі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EE03BB77-EE6E-47BC-BFAB-50B0FDA60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1700213"/>
            <a:ext cx="1663700" cy="123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6">
            <a:extLst>
              <a:ext uri="{FF2B5EF4-FFF2-40B4-BE49-F238E27FC236}">
                <a16:creationId xmlns:a16="http://schemas.microsoft.com/office/drawing/2014/main" id="{99A5733C-1121-435C-9D08-941F4997E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2997200"/>
            <a:ext cx="215265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7">
            <a:extLst>
              <a:ext uri="{FF2B5EF4-FFF2-40B4-BE49-F238E27FC236}">
                <a16:creationId xmlns:a16="http://schemas.microsoft.com/office/drawing/2014/main" id="{528C08F0-4A5D-4F77-B837-39171FF40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4868863"/>
            <a:ext cx="1539875" cy="119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EBA8EE68-EBBB-412F-9A49-D791D59273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uk-UA" sz="4000"/>
              <a:t>Об’єкти права інтелектуальної власності:</a:t>
            </a:r>
            <a:endParaRPr lang="ru-RU" sz="400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74D58521-A46D-4442-A3B0-92FE8C310D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ru-RU" sz="2400" dirty="0"/>
              <a:t>— </a:t>
            </a:r>
            <a:r>
              <a:rPr lang="ru-RU" sz="2400" dirty="0" err="1">
                <a:hlinkClick r:id="rId2" tooltip="Авторські права"/>
              </a:rPr>
              <a:t>авторські</a:t>
            </a:r>
            <a:r>
              <a:rPr lang="ru-RU" sz="2400" dirty="0">
                <a:hlinkClick r:id="rId2" tooltip="Авторські права"/>
              </a:rPr>
              <a:t> права</a:t>
            </a:r>
            <a:r>
              <a:rPr lang="ru-RU" sz="2400" dirty="0"/>
              <a:t> (</a:t>
            </a:r>
            <a:r>
              <a:rPr lang="ru-RU" sz="2400" dirty="0" err="1"/>
              <a:t>літературні</a:t>
            </a:r>
            <a:r>
              <a:rPr lang="ru-RU" sz="2400" dirty="0"/>
              <a:t> твори, </a:t>
            </a:r>
            <a:r>
              <a:rPr lang="ru-RU" sz="2400" dirty="0" err="1"/>
              <a:t>комп'ютерні</a:t>
            </a:r>
            <a:r>
              <a:rPr lang="ru-RU" sz="2400" dirty="0"/>
              <a:t> </a:t>
            </a:r>
            <a:r>
              <a:rPr lang="ru-RU" sz="2400" dirty="0" err="1"/>
              <a:t>програми</a:t>
            </a:r>
            <a:r>
              <a:rPr lang="ru-RU" sz="2400" dirty="0"/>
              <a:t>, </a:t>
            </a:r>
            <a:r>
              <a:rPr lang="ru-RU" sz="2400" dirty="0" err="1"/>
              <a:t>бази</a:t>
            </a:r>
            <a:r>
              <a:rPr lang="ru-RU" sz="2400" dirty="0"/>
              <a:t> </a:t>
            </a:r>
            <a:r>
              <a:rPr lang="ru-RU" sz="2400" dirty="0" err="1"/>
              <a:t>даних</a:t>
            </a:r>
            <a:r>
              <a:rPr lang="ru-RU" sz="2400" dirty="0"/>
              <a:t>, </a:t>
            </a:r>
            <a:r>
              <a:rPr lang="ru-RU" sz="2400" dirty="0" err="1">
                <a:hlinkClick r:id="rId3" tooltip="Карта"/>
              </a:rPr>
              <a:t>карти</a:t>
            </a:r>
            <a:r>
              <a:rPr lang="ru-RU" sz="2400" dirty="0"/>
              <a:t>, </a:t>
            </a:r>
            <a:r>
              <a:rPr lang="ru-RU" sz="2400" dirty="0" err="1"/>
              <a:t>фотографічні</a:t>
            </a:r>
            <a:r>
              <a:rPr lang="ru-RU" sz="2400" dirty="0"/>
              <a:t> твори);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ru-RU" sz="2400" dirty="0"/>
              <a:t>— </a:t>
            </a:r>
            <a:r>
              <a:rPr lang="ru-RU" sz="2400" dirty="0" err="1">
                <a:hlinkClick r:id="rId4" tooltip="Суміжні права"/>
              </a:rPr>
              <a:t>суміжне</a:t>
            </a:r>
            <a:r>
              <a:rPr lang="ru-RU" sz="2400" dirty="0">
                <a:hlinkClick r:id="rId4" tooltip="Суміжні права"/>
              </a:rPr>
              <a:t> право</a:t>
            </a:r>
            <a:r>
              <a:rPr lang="ru-RU" sz="2400" dirty="0"/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ru-RU" sz="2400" dirty="0"/>
              <a:t>— право </a:t>
            </a:r>
            <a:r>
              <a:rPr lang="ru-RU" sz="2400" dirty="0" err="1"/>
              <a:t>промислової</a:t>
            </a:r>
            <a:r>
              <a:rPr lang="ru-RU" sz="2400" dirty="0"/>
              <a:t> </a:t>
            </a:r>
            <a:r>
              <a:rPr lang="ru-RU" sz="2400" dirty="0" err="1"/>
              <a:t>власності</a:t>
            </a:r>
            <a:r>
              <a:rPr lang="ru-RU" sz="2400" dirty="0"/>
              <a:t> (</a:t>
            </a:r>
            <a:r>
              <a:rPr lang="ru-RU" sz="2400" dirty="0" err="1">
                <a:hlinkClick r:id="rId5" tooltip="Винахід"/>
              </a:rPr>
              <a:t>винаходи</a:t>
            </a:r>
            <a:r>
              <a:rPr lang="ru-RU" sz="2400" dirty="0"/>
              <a:t>, </a:t>
            </a:r>
            <a:r>
              <a:rPr lang="ru-RU" sz="2400" dirty="0" err="1">
                <a:hlinkClick r:id="rId6" tooltip="Корисна модель"/>
              </a:rPr>
              <a:t>корисні</a:t>
            </a:r>
            <a:r>
              <a:rPr lang="ru-RU" sz="2400" dirty="0">
                <a:hlinkClick r:id="rId6" tooltip="Корисна модель"/>
              </a:rPr>
              <a:t> </a:t>
            </a:r>
            <a:r>
              <a:rPr lang="ru-RU" sz="2400" dirty="0" err="1">
                <a:hlinkClick r:id="rId6" tooltip="Корисна модель"/>
              </a:rPr>
              <a:t>моделі</a:t>
            </a:r>
            <a:r>
              <a:rPr lang="ru-RU" sz="2400" dirty="0"/>
              <a:t>, </a:t>
            </a:r>
            <a:r>
              <a:rPr lang="ru-RU" sz="2400" dirty="0" err="1">
                <a:hlinkClick r:id="rId7" tooltip="Промисловий зразок"/>
              </a:rPr>
              <a:t>промислові</a:t>
            </a:r>
            <a:r>
              <a:rPr lang="ru-RU" sz="2400" dirty="0">
                <a:hlinkClick r:id="rId7" tooltip="Промисловий зразок"/>
              </a:rPr>
              <a:t> </a:t>
            </a:r>
            <a:r>
              <a:rPr lang="ru-RU" sz="2400" dirty="0" err="1">
                <a:hlinkClick r:id="rId7" tooltip="Промисловий зразок"/>
              </a:rPr>
              <a:t>зразки</a:t>
            </a:r>
            <a:r>
              <a:rPr lang="ru-RU" sz="2400" dirty="0"/>
              <a:t>, </a:t>
            </a:r>
            <a:r>
              <a:rPr lang="ru-RU" sz="2400" dirty="0" err="1"/>
              <a:t>раціоналізаторські</a:t>
            </a:r>
            <a:r>
              <a:rPr lang="ru-RU" sz="2400" dirty="0"/>
              <a:t> </a:t>
            </a:r>
            <a:r>
              <a:rPr lang="ru-RU" sz="2400" dirty="0" err="1"/>
              <a:t>пропозиції</a:t>
            </a:r>
            <a:r>
              <a:rPr lang="ru-RU" sz="2400" dirty="0"/>
              <a:t>, </a:t>
            </a:r>
            <a:r>
              <a:rPr lang="ru-RU" sz="2400" dirty="0" err="1">
                <a:hlinkClick r:id="rId8" tooltip="Товарний знак"/>
              </a:rPr>
              <a:t>товарні</a:t>
            </a:r>
            <a:r>
              <a:rPr lang="ru-RU" sz="2400" dirty="0">
                <a:hlinkClick r:id="rId8" tooltip="Товарний знак"/>
              </a:rPr>
              <a:t> знаки</a:t>
            </a:r>
            <a:r>
              <a:rPr lang="ru-RU" sz="2400" dirty="0"/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ru-RU" sz="2400" dirty="0"/>
              <a:t>— </a:t>
            </a:r>
            <a:r>
              <a:rPr lang="ru-RU" sz="2400" dirty="0" err="1"/>
              <a:t>фірмові</a:t>
            </a:r>
            <a:r>
              <a:rPr lang="ru-RU" sz="2400" dirty="0"/>
              <a:t> (</a:t>
            </a:r>
            <a:r>
              <a:rPr lang="ru-RU" sz="2400" dirty="0" err="1"/>
              <a:t>комерційні</a:t>
            </a:r>
            <a:r>
              <a:rPr lang="ru-RU" sz="2400" dirty="0"/>
              <a:t>) </a:t>
            </a:r>
            <a:r>
              <a:rPr lang="ru-RU" sz="2400" dirty="0" err="1"/>
              <a:t>найменування</a:t>
            </a:r>
            <a:r>
              <a:rPr lang="ru-RU" sz="2400" dirty="0"/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ru-RU" sz="2400" dirty="0"/>
              <a:t>— </a:t>
            </a:r>
            <a:r>
              <a:rPr lang="ru-RU" sz="2400" dirty="0" err="1"/>
              <a:t>географічні</a:t>
            </a:r>
            <a:r>
              <a:rPr lang="ru-RU" sz="2400" dirty="0"/>
              <a:t> </a:t>
            </a:r>
            <a:r>
              <a:rPr lang="ru-RU" sz="2400" dirty="0" err="1"/>
              <a:t>зазначення</a:t>
            </a:r>
            <a:r>
              <a:rPr lang="ru-RU" sz="2400" dirty="0"/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ru-RU" sz="2400" dirty="0"/>
              <a:t>— сорта </a:t>
            </a:r>
            <a:r>
              <a:rPr lang="ru-RU" sz="2400" dirty="0" err="1"/>
              <a:t>рослин</a:t>
            </a:r>
            <a:r>
              <a:rPr lang="ru-RU" sz="2400" dirty="0"/>
              <a:t> та породи </a:t>
            </a:r>
            <a:r>
              <a:rPr lang="ru-RU" sz="2400" dirty="0" err="1"/>
              <a:t>тварин</a:t>
            </a:r>
            <a:r>
              <a:rPr lang="ru-RU" sz="2400" dirty="0"/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ru-RU" sz="2400" dirty="0"/>
              <a:t>— </a:t>
            </a:r>
            <a:r>
              <a:rPr lang="ru-RU" sz="2400" dirty="0" err="1"/>
              <a:t>топографії</a:t>
            </a:r>
            <a:r>
              <a:rPr lang="ru-RU" sz="2400" dirty="0"/>
              <a:t> </a:t>
            </a:r>
            <a:r>
              <a:rPr lang="ru-RU" sz="2400" dirty="0" err="1"/>
              <a:t>інтегральних</a:t>
            </a:r>
            <a:r>
              <a:rPr lang="ru-RU" sz="2400" dirty="0"/>
              <a:t> </a:t>
            </a:r>
            <a:r>
              <a:rPr lang="ru-RU" sz="2400" dirty="0" err="1"/>
              <a:t>мікросхем</a:t>
            </a:r>
            <a:r>
              <a:rPr lang="ru-RU" sz="2400" dirty="0"/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ru-RU" sz="2400" dirty="0"/>
              <a:t>— </a:t>
            </a:r>
            <a:r>
              <a:rPr lang="ru-RU" sz="2400" dirty="0" err="1">
                <a:hlinkClick r:id="rId9" tooltip="Комерційна таємниця"/>
              </a:rPr>
              <a:t>комерційна</a:t>
            </a:r>
            <a:r>
              <a:rPr lang="ru-RU" sz="2400" dirty="0">
                <a:hlinkClick r:id="rId9" tooltip="Комерційна таємниця"/>
              </a:rPr>
              <a:t> </a:t>
            </a:r>
            <a:r>
              <a:rPr lang="ru-RU" sz="2400" dirty="0" err="1">
                <a:hlinkClick r:id="rId9" tooltip="Комерційна таємниця"/>
              </a:rPr>
              <a:t>таємниця</a:t>
            </a:r>
            <a:r>
              <a:rPr lang="ru-RU" sz="2400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364A22B3-1945-4702-8C3B-C9CCD2F1F847}"/>
              </a:ext>
            </a:extLst>
          </p:cNvPr>
          <p:cNvGraphicFramePr/>
          <p:nvPr/>
        </p:nvGraphicFramePr>
        <p:xfrm>
          <a:off x="431800" y="242888"/>
          <a:ext cx="8208963" cy="5832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AFEDFA8D-1E0E-4D8C-BEA5-9DD8E596E8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919162"/>
          </a:xfrm>
        </p:spPr>
        <p:txBody>
          <a:bodyPr/>
          <a:lstStyle/>
          <a:p>
            <a:pPr eaLnBrk="1" hangingPunct="1">
              <a:defRPr/>
            </a:pPr>
            <a:r>
              <a:rPr lang="uk-UA"/>
              <a:t>Промислова власність</a:t>
            </a:r>
            <a:endParaRPr lang="ru-RU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5BF4F00-6315-4D17-9243-FFCD32A7C43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49202" y="1942581"/>
            <a:ext cx="4244975" cy="49244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ru-RU" dirty="0" err="1"/>
              <a:t>Результати</a:t>
            </a:r>
            <a:r>
              <a:rPr lang="ru-RU" dirty="0"/>
              <a:t> </a:t>
            </a:r>
            <a:r>
              <a:rPr lang="ru-RU" dirty="0" err="1"/>
              <a:t>винахідницької</a:t>
            </a:r>
            <a:r>
              <a:rPr lang="ru-RU" dirty="0"/>
              <a:t> та </a:t>
            </a:r>
            <a:r>
              <a:rPr lang="ru-RU" dirty="0" err="1"/>
              <a:t>раціоналізаторської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ru-RU" dirty="0" err="1">
                <a:hlinkClick r:id="rId2" tooltip="Винахід"/>
              </a:rPr>
              <a:t>Винахід</a:t>
            </a:r>
            <a:r>
              <a:rPr lang="ru-RU" dirty="0"/>
              <a:t>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ru-RU" dirty="0" err="1">
                <a:hlinkClick r:id="rId3" tooltip="Корисна модель"/>
              </a:rPr>
              <a:t>Корисна</a:t>
            </a:r>
            <a:r>
              <a:rPr lang="ru-RU" dirty="0">
                <a:hlinkClick r:id="rId3" tooltip="Корисна модель"/>
              </a:rPr>
              <a:t> модель</a:t>
            </a:r>
            <a:r>
              <a:rPr lang="ru-RU" dirty="0"/>
              <a:t>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ru-RU" dirty="0" err="1">
                <a:hlinkClick r:id="rId4" tooltip="Промисловий зразок"/>
              </a:rPr>
              <a:t>Промисловий</a:t>
            </a:r>
            <a:r>
              <a:rPr lang="ru-RU" dirty="0">
                <a:hlinkClick r:id="rId4" tooltip="Промисловий зразок"/>
              </a:rPr>
              <a:t> </a:t>
            </a:r>
            <a:r>
              <a:rPr lang="ru-RU" dirty="0" err="1">
                <a:hlinkClick r:id="rId4" tooltip="Промисловий зразок"/>
              </a:rPr>
              <a:t>зразок</a:t>
            </a:r>
            <a:r>
              <a:rPr lang="ru-RU" dirty="0"/>
              <a:t>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ru-RU" dirty="0" err="1">
                <a:hlinkClick r:id="rId5" tooltip="Раціоналізаторська пропозиція"/>
              </a:rPr>
              <a:t>Раціоналізаторська</a:t>
            </a:r>
            <a:r>
              <a:rPr lang="ru-RU" dirty="0">
                <a:hlinkClick r:id="rId5" tooltip="Раціоналізаторська пропозиція"/>
              </a:rPr>
              <a:t> </a:t>
            </a:r>
            <a:r>
              <a:rPr lang="ru-RU" dirty="0" err="1">
                <a:hlinkClick r:id="rId5" tooltip="Раціоналізаторська пропозиція"/>
              </a:rPr>
              <a:t>пропозиція</a:t>
            </a:r>
            <a:r>
              <a:rPr lang="ru-RU" dirty="0"/>
              <a:t>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ru-RU" dirty="0" err="1">
                <a:hlinkClick r:id="rId6" tooltip="Топографія інтегральної мікросхеми"/>
              </a:rPr>
              <a:t>Топографія</a:t>
            </a:r>
            <a:r>
              <a:rPr lang="ru-RU" dirty="0">
                <a:hlinkClick r:id="rId6" tooltip="Топографія інтегральної мікросхеми"/>
              </a:rPr>
              <a:t> </a:t>
            </a:r>
            <a:r>
              <a:rPr lang="ru-RU" dirty="0" err="1">
                <a:hlinkClick r:id="rId6" tooltip="Топографія інтегральної мікросхеми"/>
              </a:rPr>
              <a:t>інтегральної</a:t>
            </a:r>
            <a:r>
              <a:rPr lang="ru-RU" dirty="0">
                <a:hlinkClick r:id="rId6" tooltip="Топографія інтегральної мікросхеми"/>
              </a:rPr>
              <a:t> </a:t>
            </a:r>
            <a:r>
              <a:rPr lang="ru-RU" dirty="0" err="1">
                <a:hlinkClick r:id="rId6" tooltip="Топографія інтегральної мікросхеми"/>
              </a:rPr>
              <a:t>мікросхеми</a:t>
            </a:r>
            <a:r>
              <a:rPr lang="ru-RU" dirty="0"/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endParaRPr lang="ru-RU" dirty="0"/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6D28E860-EB1E-4E57-A493-3F15DBF27FC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648200" y="1906068"/>
            <a:ext cx="4038600" cy="49974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ru-RU" dirty="0" err="1">
                <a:effectLst/>
                <a:hlinkClick r:id="rId7" tooltip="Засоби індивідуалізації товарів та учасників господарського обігу"/>
              </a:rPr>
              <a:t>Засоби</a:t>
            </a:r>
            <a:r>
              <a:rPr lang="ru-RU" dirty="0">
                <a:effectLst/>
                <a:hlinkClick r:id="rId7" tooltip="Засоби індивідуалізації товарів та учасників господарського обігу"/>
              </a:rPr>
              <a:t> </a:t>
            </a:r>
            <a:r>
              <a:rPr lang="ru-RU" dirty="0" err="1">
                <a:effectLst/>
                <a:hlinkClick r:id="rId7" tooltip="Засоби індивідуалізації товарів та учасників господарського обігу"/>
              </a:rPr>
              <a:t>індивідуалізації</a:t>
            </a:r>
            <a:r>
              <a:rPr lang="ru-RU" dirty="0">
                <a:effectLst/>
                <a:hlinkClick r:id="rId7" tooltip="Засоби індивідуалізації товарів та учасників господарського обігу"/>
              </a:rPr>
              <a:t> </a:t>
            </a:r>
            <a:r>
              <a:rPr lang="ru-RU" dirty="0" err="1">
                <a:effectLst/>
                <a:hlinkClick r:id="rId7" tooltip="Засоби індивідуалізації товарів та учасників господарського обігу"/>
              </a:rPr>
              <a:t>товарів</a:t>
            </a:r>
            <a:r>
              <a:rPr lang="ru-RU" dirty="0">
                <a:effectLst/>
                <a:hlinkClick r:id="rId7" tooltip="Засоби індивідуалізації товарів та учасників господарського обігу"/>
              </a:rPr>
              <a:t> та </a:t>
            </a:r>
            <a:r>
              <a:rPr lang="ru-RU" dirty="0" err="1">
                <a:effectLst/>
                <a:hlinkClick r:id="rId7" tooltip="Засоби індивідуалізації товарів та учасників господарського обігу"/>
              </a:rPr>
              <a:t>учасників</a:t>
            </a:r>
            <a:r>
              <a:rPr lang="ru-RU" dirty="0">
                <a:effectLst/>
                <a:hlinkClick r:id="rId7" tooltip="Засоби індивідуалізації товарів та учасників господарського обігу"/>
              </a:rPr>
              <a:t> </a:t>
            </a:r>
            <a:r>
              <a:rPr lang="ru-RU" dirty="0" err="1">
                <a:effectLst/>
                <a:hlinkClick r:id="rId7" tooltip="Засоби індивідуалізації товарів та учасників господарського обігу"/>
              </a:rPr>
              <a:t>господарського</a:t>
            </a:r>
            <a:r>
              <a:rPr lang="ru-RU" dirty="0">
                <a:effectLst/>
                <a:hlinkClick r:id="rId7" tooltip="Засоби індивідуалізації товарів та учасників господарського обігу"/>
              </a:rPr>
              <a:t> </a:t>
            </a:r>
            <a:r>
              <a:rPr lang="ru-RU" dirty="0" err="1">
                <a:effectLst/>
                <a:hlinkClick r:id="rId7" tooltip="Засоби індивідуалізації товарів та учасників господарського обігу"/>
              </a:rPr>
              <a:t>обігу</a:t>
            </a:r>
            <a:r>
              <a:rPr lang="ru-RU" dirty="0">
                <a:effectLst/>
              </a:rPr>
              <a:t>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ru-RU" dirty="0" err="1">
                <a:hlinkClick r:id="rId8" tooltip="Доменне ім'я"/>
              </a:rPr>
              <a:t>Доменне</a:t>
            </a:r>
            <a:r>
              <a:rPr lang="ru-RU" dirty="0">
                <a:hlinkClick r:id="rId8" tooltip="Доменне ім'я"/>
              </a:rPr>
              <a:t> </a:t>
            </a:r>
            <a:r>
              <a:rPr lang="ru-RU" dirty="0" err="1">
                <a:hlinkClick r:id="rId8" tooltip="Доменне ім'я"/>
              </a:rPr>
              <a:t>ім'я</a:t>
            </a:r>
            <a:r>
              <a:rPr lang="ru-RU" dirty="0"/>
              <a:t>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ru-RU" dirty="0">
                <a:hlinkClick r:id="rId9" tooltip="Знак для товарів та послуг"/>
              </a:rPr>
              <a:t>Знак для </a:t>
            </a:r>
            <a:r>
              <a:rPr lang="ru-RU" dirty="0" err="1">
                <a:hlinkClick r:id="rId9" tooltip="Знак для товарів та послуг"/>
              </a:rPr>
              <a:t>товарів</a:t>
            </a:r>
            <a:r>
              <a:rPr lang="ru-RU" dirty="0">
                <a:hlinkClick r:id="rId9" tooltip="Знак для товарів та послуг"/>
              </a:rPr>
              <a:t> та </a:t>
            </a:r>
            <a:r>
              <a:rPr lang="ru-RU" dirty="0" err="1">
                <a:hlinkClick r:id="rId9" tooltip="Знак для товарів та послуг"/>
              </a:rPr>
              <a:t>послуг</a:t>
            </a:r>
            <a:r>
              <a:rPr lang="ru-RU" dirty="0"/>
              <a:t>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ru-RU" dirty="0" err="1">
                <a:hlinkClick r:id="rId10" tooltip="Зазначення походження товару"/>
              </a:rPr>
              <a:t>Зазначення</a:t>
            </a:r>
            <a:r>
              <a:rPr lang="ru-RU" dirty="0">
                <a:hlinkClick r:id="rId10" tooltip="Зазначення походження товару"/>
              </a:rPr>
              <a:t> </a:t>
            </a:r>
            <a:r>
              <a:rPr lang="ru-RU" dirty="0" err="1">
                <a:hlinkClick r:id="rId10" tooltip="Зазначення походження товару"/>
              </a:rPr>
              <a:t>походження</a:t>
            </a:r>
            <a:r>
              <a:rPr lang="ru-RU" dirty="0">
                <a:hlinkClick r:id="rId10" tooltip="Зазначення походження товару"/>
              </a:rPr>
              <a:t> товару</a:t>
            </a:r>
            <a:r>
              <a:rPr lang="ru-RU" dirty="0"/>
              <a:t>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ru-RU" dirty="0" err="1">
                <a:hlinkClick r:id="rId11" tooltip="Комерційне найменування"/>
              </a:rPr>
              <a:t>Комерційне</a:t>
            </a:r>
            <a:r>
              <a:rPr lang="ru-RU" dirty="0">
                <a:hlinkClick r:id="rId11" tooltip="Комерційне найменування"/>
              </a:rPr>
              <a:t> </a:t>
            </a:r>
            <a:r>
              <a:rPr lang="ru-RU" dirty="0" err="1">
                <a:hlinkClick r:id="rId11" tooltip="Комерційне найменування"/>
              </a:rPr>
              <a:t>найменування</a:t>
            </a:r>
            <a:r>
              <a:rPr lang="ru-RU" dirty="0"/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троката">
  <a:themeElements>
    <a:clrScheme name="Строката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Строката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троката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TM03090430[[fn=Смуги]]</Template>
  <TotalTime>166</TotalTime>
  <Words>951</Words>
  <Application>Microsoft Office PowerPoint</Application>
  <PresentationFormat>Екран (4:3)</PresentationFormat>
  <Paragraphs>152</Paragraphs>
  <Slides>22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22</vt:i4>
      </vt:variant>
    </vt:vector>
  </HeadingPairs>
  <TitlesOfParts>
    <vt:vector size="26" baseType="lpstr">
      <vt:lpstr>Arial</vt:lpstr>
      <vt:lpstr>Wingdings</vt:lpstr>
      <vt:lpstr>Calibri</vt:lpstr>
      <vt:lpstr>Строката</vt:lpstr>
      <vt:lpstr>Робочий регламент дисципліни  «Інтелектуальна власність»</vt:lpstr>
      <vt:lpstr>Інтелектуальна власність</vt:lpstr>
      <vt:lpstr>Право інтелектуальної власності</vt:lpstr>
      <vt:lpstr>Історія інтелектуальної власності</vt:lpstr>
      <vt:lpstr>Всесвітня організація інтелектуальної власності (ВОІВ)</vt:lpstr>
      <vt:lpstr>Всесвітня організація інтелектуальної власності (ВОІВ)</vt:lpstr>
      <vt:lpstr>Об’єкти права інтелектуальної власності:</vt:lpstr>
      <vt:lpstr>Презентація PowerPoint</vt:lpstr>
      <vt:lpstr>Промислова власність</vt:lpstr>
      <vt:lpstr>Об'єкти авторського права </vt:lpstr>
      <vt:lpstr>Об'єкти суміжних прав</vt:lpstr>
      <vt:lpstr>Особливі об'єкти  інтелектуальної власності</vt:lpstr>
      <vt:lpstr>Суб’єкти права інтелектуальної власності:</vt:lpstr>
      <vt:lpstr>Презентація PowerPoint</vt:lpstr>
      <vt:lpstr>Особисті немайнові права  інтелектуальної власності</vt:lpstr>
      <vt:lpstr>Майнові права  інтелектуальної власності</vt:lpstr>
      <vt:lpstr>Порушення права інтелектуальної власності  </vt:lpstr>
      <vt:lpstr>Нормативна база  інтелектуальної власності</vt:lpstr>
      <vt:lpstr>Нормативна база  інтелектуальної власності</vt:lpstr>
      <vt:lpstr>Нормативна база інтелектуальної власності Закони:</vt:lpstr>
      <vt:lpstr>Міжнародні договори до яких приєдналась Україна:</vt:lpstr>
      <vt:lpstr>Презентація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Право інтелектуальної власності</dc:title>
  <dc:creator>Admin</dc:creator>
  <cp:lastModifiedBy>Богдан Каліка</cp:lastModifiedBy>
  <cp:revision>11</cp:revision>
  <dcterms:created xsi:type="dcterms:W3CDTF">2011-11-29T14:34:31Z</dcterms:created>
  <dcterms:modified xsi:type="dcterms:W3CDTF">2020-10-24T20:13:05Z</dcterms:modified>
</cp:coreProperties>
</file>