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1" autoAdjust="0"/>
  </p:normalViewPr>
  <p:slideViewPr>
    <p:cSldViewPr snapToGrid="0" showGuides="1">
      <p:cViewPr varScale="1">
        <p:scale>
          <a:sx n="74" d="100"/>
          <a:sy n="74" d="100"/>
        </p:scale>
        <p:origin x="3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62D98-AEC4-4F0C-98E8-AD87AC4A26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E12C94-3D3E-4B70-95A1-FD803DCB7EED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</dgm:spPr>
      <dgm:t>
        <a:bodyPr/>
        <a:lstStyle/>
        <a:p>
          <a:pPr algn="ctr" rtl="0"/>
          <a:r>
            <a:rPr lang="ru-RU" sz="3300" b="1" i="1" baseline="0" dirty="0"/>
            <a:t>Договори на </a:t>
          </a:r>
          <a:r>
            <a:rPr lang="ru-RU" sz="3300" b="1" i="1" baseline="0" dirty="0" err="1"/>
            <a:t>розпорядження</a:t>
          </a:r>
          <a:r>
            <a:rPr lang="ru-RU" sz="3300" b="1" i="1" baseline="0" dirty="0"/>
            <a:t>  </a:t>
          </a:r>
          <a:r>
            <a:rPr lang="ru-RU" sz="3300" b="1" i="1" baseline="0" dirty="0" err="1"/>
            <a:t>майновими</a:t>
          </a:r>
          <a:r>
            <a:rPr lang="ru-RU" sz="3300" b="1" i="1" baseline="0" dirty="0"/>
            <a:t> правами </a:t>
          </a:r>
          <a:r>
            <a:rPr lang="ru-RU" sz="3300" b="1" i="1" baseline="0" dirty="0" err="1"/>
            <a:t>інтелектуальної</a:t>
          </a:r>
          <a:r>
            <a:rPr lang="ru-RU" sz="3300" b="1" i="1" baseline="0" dirty="0"/>
            <a:t> </a:t>
          </a:r>
          <a:r>
            <a:rPr lang="ru-RU" sz="3300" b="1" i="1" baseline="0" dirty="0" err="1"/>
            <a:t>власності</a:t>
          </a:r>
          <a:r>
            <a:rPr lang="ru-RU" sz="3300" b="1" i="1" baseline="0" dirty="0"/>
            <a:t> </a:t>
          </a:r>
          <a:endParaRPr lang="en-US" sz="3300" b="1" dirty="0"/>
        </a:p>
      </dgm:t>
    </dgm:pt>
    <dgm:pt modelId="{F1EAC0AC-9590-4921-A7A4-7BD488FD3DFE}" type="parTrans" cxnId="{34FBD73F-7323-47D9-9A2B-B2D7545CBC6B}">
      <dgm:prSet/>
      <dgm:spPr/>
      <dgm:t>
        <a:bodyPr/>
        <a:lstStyle/>
        <a:p>
          <a:endParaRPr lang="ru-RU"/>
        </a:p>
      </dgm:t>
    </dgm:pt>
    <dgm:pt modelId="{26A82CE4-15FF-48C0-86F3-212F186FB0BC}" type="sibTrans" cxnId="{34FBD73F-7323-47D9-9A2B-B2D7545CBC6B}">
      <dgm:prSet/>
      <dgm:spPr/>
      <dgm:t>
        <a:bodyPr/>
        <a:lstStyle/>
        <a:p>
          <a:endParaRPr lang="ru-RU"/>
        </a:p>
      </dgm:t>
    </dgm:pt>
    <dgm:pt modelId="{59900478-CAC0-40BA-AE65-C05C7D02FD62}" type="pres">
      <dgm:prSet presAssocID="{84D62D98-AEC4-4F0C-98E8-AD87AC4A267E}" presName="linear" presStyleCnt="0">
        <dgm:presLayoutVars>
          <dgm:animLvl val="lvl"/>
          <dgm:resizeHandles val="exact"/>
        </dgm:presLayoutVars>
      </dgm:prSet>
      <dgm:spPr/>
    </dgm:pt>
    <dgm:pt modelId="{A6089F32-F79D-4756-B4B8-39C368E4553D}" type="pres">
      <dgm:prSet presAssocID="{66E12C94-3D3E-4B70-95A1-FD803DCB7EED}" presName="parentText" presStyleLbl="node1" presStyleIdx="0" presStyleCnt="1" custScaleY="135521">
        <dgm:presLayoutVars>
          <dgm:chMax val="0"/>
          <dgm:bulletEnabled val="1"/>
        </dgm:presLayoutVars>
      </dgm:prSet>
      <dgm:spPr/>
    </dgm:pt>
  </dgm:ptLst>
  <dgm:cxnLst>
    <dgm:cxn modelId="{C540322D-2E6F-4E24-82F4-DE2E18B78C32}" type="presOf" srcId="{66E12C94-3D3E-4B70-95A1-FD803DCB7EED}" destId="{A6089F32-F79D-4756-B4B8-39C368E4553D}" srcOrd="0" destOrd="0" presId="urn:microsoft.com/office/officeart/2005/8/layout/vList2"/>
    <dgm:cxn modelId="{34FBD73F-7323-47D9-9A2B-B2D7545CBC6B}" srcId="{84D62D98-AEC4-4F0C-98E8-AD87AC4A267E}" destId="{66E12C94-3D3E-4B70-95A1-FD803DCB7EED}" srcOrd="0" destOrd="0" parTransId="{F1EAC0AC-9590-4921-A7A4-7BD488FD3DFE}" sibTransId="{26A82CE4-15FF-48C0-86F3-212F186FB0BC}"/>
    <dgm:cxn modelId="{2C32C9F1-FF70-4495-BD11-5C1E5A5CB51C}" type="presOf" srcId="{84D62D98-AEC4-4F0C-98E8-AD87AC4A267E}" destId="{59900478-CAC0-40BA-AE65-C05C7D02FD62}" srcOrd="0" destOrd="0" presId="urn:microsoft.com/office/officeart/2005/8/layout/vList2"/>
    <dgm:cxn modelId="{C234EAC9-3D2C-4CBA-8718-3613214ACD7E}" type="presParOf" srcId="{59900478-CAC0-40BA-AE65-C05C7D02FD62}" destId="{A6089F32-F79D-4756-B4B8-39C368E455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CB3B45-827E-4FD5-A950-96453B0B6C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5E2699-F945-4B52-A9EE-C019CADA802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ru-RU" sz="3600" b="1" i="1" dirty="0">
              <a:solidFill>
                <a:srgbClr val="FF0000"/>
              </a:solidFill>
            </a:rPr>
            <a:t>4.</a:t>
          </a:r>
          <a:r>
            <a:rPr lang="ru-RU" sz="4400" b="1" i="1" dirty="0">
              <a:solidFill>
                <a:srgbClr val="FF0000"/>
              </a:solidFill>
            </a:rPr>
            <a:t> </a:t>
          </a:r>
          <a:r>
            <a:rPr lang="ru-RU" sz="3600" b="1" i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Договір</a:t>
          </a:r>
          <a:r>
            <a:rPr lang="ru-RU" sz="36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про </a:t>
          </a:r>
          <a:r>
            <a:rPr lang="ru-RU" sz="3600" b="1" i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передання</a:t>
          </a:r>
          <a:r>
            <a:rPr lang="ru-RU" sz="36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b="1" i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виключних</a:t>
          </a:r>
          <a:r>
            <a:rPr lang="ru-RU" sz="36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b="1" i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майнових</a:t>
          </a:r>
          <a:r>
            <a:rPr lang="ru-RU" sz="36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прав </a:t>
          </a:r>
          <a:r>
            <a:rPr lang="ru-RU" sz="3600" b="1" i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інтелектуальної</a:t>
          </a:r>
          <a:r>
            <a:rPr lang="ru-RU" sz="36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b="1" i="1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власності</a:t>
          </a:r>
          <a:r>
            <a:rPr lang="ru-RU" sz="36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3600" b="1" i="1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EE568E-EEED-4337-89EB-A3040039B4E5}" type="parTrans" cxnId="{C6C0A079-FF6C-4E2F-89CA-19E84539A943}">
      <dgm:prSet/>
      <dgm:spPr/>
      <dgm:t>
        <a:bodyPr/>
        <a:lstStyle/>
        <a:p>
          <a:endParaRPr lang="ru-RU"/>
        </a:p>
      </dgm:t>
    </dgm:pt>
    <dgm:pt modelId="{468AD2B7-E91A-4C04-903A-61E629809945}" type="sibTrans" cxnId="{C6C0A079-FF6C-4E2F-89CA-19E84539A943}">
      <dgm:prSet/>
      <dgm:spPr/>
      <dgm:t>
        <a:bodyPr/>
        <a:lstStyle/>
        <a:p>
          <a:endParaRPr lang="ru-RU"/>
        </a:p>
      </dgm:t>
    </dgm:pt>
    <dgm:pt modelId="{D27095FD-E97A-41D6-BFD8-446533E60156}" type="pres">
      <dgm:prSet presAssocID="{EACB3B45-827E-4FD5-A950-96453B0B6CD8}" presName="linear" presStyleCnt="0">
        <dgm:presLayoutVars>
          <dgm:animLvl val="lvl"/>
          <dgm:resizeHandles val="exact"/>
        </dgm:presLayoutVars>
      </dgm:prSet>
      <dgm:spPr/>
    </dgm:pt>
    <dgm:pt modelId="{F027943D-1EB5-43E5-B138-A9896F10909F}" type="pres">
      <dgm:prSet presAssocID="{695E2699-F945-4B52-A9EE-C019CADA8027}" presName="parentText" presStyleLbl="node1" presStyleIdx="0" presStyleCnt="1" custScaleY="293699">
        <dgm:presLayoutVars>
          <dgm:chMax val="0"/>
          <dgm:bulletEnabled val="1"/>
        </dgm:presLayoutVars>
      </dgm:prSet>
      <dgm:spPr/>
    </dgm:pt>
  </dgm:ptLst>
  <dgm:cxnLst>
    <dgm:cxn modelId="{15BE6025-5CF1-4FE5-A8FB-FBE9B3387602}" type="presOf" srcId="{EACB3B45-827E-4FD5-A950-96453B0B6CD8}" destId="{D27095FD-E97A-41D6-BFD8-446533E60156}" srcOrd="0" destOrd="0" presId="urn:microsoft.com/office/officeart/2005/8/layout/vList2"/>
    <dgm:cxn modelId="{C6C0A079-FF6C-4E2F-89CA-19E84539A943}" srcId="{EACB3B45-827E-4FD5-A950-96453B0B6CD8}" destId="{695E2699-F945-4B52-A9EE-C019CADA8027}" srcOrd="0" destOrd="0" parTransId="{7AEE568E-EEED-4337-89EB-A3040039B4E5}" sibTransId="{468AD2B7-E91A-4C04-903A-61E629809945}"/>
    <dgm:cxn modelId="{93017C9B-EC18-4A06-A431-837B2C316D92}" type="presOf" srcId="{695E2699-F945-4B52-A9EE-C019CADA8027}" destId="{F027943D-1EB5-43E5-B138-A9896F10909F}" srcOrd="0" destOrd="0" presId="urn:microsoft.com/office/officeart/2005/8/layout/vList2"/>
    <dgm:cxn modelId="{127C74EA-DEDA-4BE1-A389-0C110737AA9C}" type="presParOf" srcId="{D27095FD-E97A-41D6-BFD8-446533E60156}" destId="{F027943D-1EB5-43E5-B138-A9896F1090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8089E4-3648-49E6-AE0F-09552A2BE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5C7904-5022-47F7-B755-258CC32AC44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ctr" rtl="0"/>
          <a:r>
            <a:rPr lang="uk-UA" i="1" noProof="0" dirty="0"/>
            <a:t>Розпоряджання </a:t>
          </a:r>
          <a:r>
            <a:rPr lang="ru-RU" i="1" dirty="0" err="1"/>
            <a:t>майновими</a:t>
          </a:r>
          <a:r>
            <a:rPr lang="ru-RU" i="1" dirty="0"/>
            <a:t> правами </a:t>
          </a:r>
          <a:r>
            <a:rPr lang="ru-RU" i="1" dirty="0" err="1"/>
            <a:t>інтелектуальної</a:t>
          </a:r>
          <a:r>
            <a:rPr lang="ru-RU" i="1" dirty="0"/>
            <a:t> </a:t>
          </a:r>
          <a:r>
            <a:rPr lang="ru-RU" i="1" dirty="0" err="1"/>
            <a:t>власності</a:t>
          </a:r>
          <a:r>
            <a:rPr lang="ru-RU" i="1" dirty="0"/>
            <a:t> </a:t>
          </a:r>
          <a:r>
            <a:rPr lang="ru-RU" i="1" dirty="0" err="1"/>
            <a:t>здійснюється</a:t>
          </a:r>
          <a:r>
            <a:rPr lang="ru-RU" i="1" dirty="0"/>
            <a:t> на </a:t>
          </a:r>
          <a:r>
            <a:rPr lang="ru-RU" i="1" dirty="0" err="1"/>
            <a:t>підставі</a:t>
          </a:r>
          <a:r>
            <a:rPr lang="ru-RU" i="1" dirty="0"/>
            <a:t> таких </a:t>
          </a:r>
          <a:r>
            <a:rPr lang="ru-RU" i="1" dirty="0" err="1"/>
            <a:t>договорів</a:t>
          </a:r>
          <a:r>
            <a:rPr lang="ru-RU" i="1" dirty="0"/>
            <a:t>:</a:t>
          </a:r>
          <a:endParaRPr lang="en-US" i="1" dirty="0"/>
        </a:p>
      </dgm:t>
    </dgm:pt>
    <dgm:pt modelId="{BFCC09BA-60B0-4184-B737-0BF6B7B4AD37}" type="parTrans" cxnId="{756D08EF-3969-4711-B7F9-187C193BF6E1}">
      <dgm:prSet/>
      <dgm:spPr/>
      <dgm:t>
        <a:bodyPr/>
        <a:lstStyle/>
        <a:p>
          <a:endParaRPr lang="ru-RU"/>
        </a:p>
      </dgm:t>
    </dgm:pt>
    <dgm:pt modelId="{FAE806B1-8660-462C-87B2-7C3D17B2DFDE}" type="sibTrans" cxnId="{756D08EF-3969-4711-B7F9-187C193BF6E1}">
      <dgm:prSet/>
      <dgm:spPr/>
      <dgm:t>
        <a:bodyPr/>
        <a:lstStyle/>
        <a:p>
          <a:endParaRPr lang="ru-RU"/>
        </a:p>
      </dgm:t>
    </dgm:pt>
    <dgm:pt modelId="{C612DE4D-8B1D-4C41-93F1-40DFF277CFA0}" type="pres">
      <dgm:prSet presAssocID="{808089E4-3648-49E6-AE0F-09552A2BE4B5}" presName="linear" presStyleCnt="0">
        <dgm:presLayoutVars>
          <dgm:animLvl val="lvl"/>
          <dgm:resizeHandles val="exact"/>
        </dgm:presLayoutVars>
      </dgm:prSet>
      <dgm:spPr/>
    </dgm:pt>
    <dgm:pt modelId="{9A3ADC64-F99E-4CDE-9E29-0E2CF4744297}" type="pres">
      <dgm:prSet presAssocID="{915C7904-5022-47F7-B755-258CC32AC44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9AF1A36-2B65-4511-8818-4C412EC31C69}" type="presOf" srcId="{808089E4-3648-49E6-AE0F-09552A2BE4B5}" destId="{C612DE4D-8B1D-4C41-93F1-40DFF277CFA0}" srcOrd="0" destOrd="0" presId="urn:microsoft.com/office/officeart/2005/8/layout/vList2"/>
    <dgm:cxn modelId="{77224F41-508A-4D65-A5A7-2CAD6349C9AA}" type="presOf" srcId="{915C7904-5022-47F7-B755-258CC32AC44D}" destId="{9A3ADC64-F99E-4CDE-9E29-0E2CF4744297}" srcOrd="0" destOrd="0" presId="urn:microsoft.com/office/officeart/2005/8/layout/vList2"/>
    <dgm:cxn modelId="{756D08EF-3969-4711-B7F9-187C193BF6E1}" srcId="{808089E4-3648-49E6-AE0F-09552A2BE4B5}" destId="{915C7904-5022-47F7-B755-258CC32AC44D}" srcOrd="0" destOrd="0" parTransId="{BFCC09BA-60B0-4184-B737-0BF6B7B4AD37}" sibTransId="{FAE806B1-8660-462C-87B2-7C3D17B2DFDE}"/>
    <dgm:cxn modelId="{F9CBFB2A-5B0A-4965-AD78-9AEC058106E3}" type="presParOf" srcId="{C612DE4D-8B1D-4C41-93F1-40DFF277CFA0}" destId="{9A3ADC64-F99E-4CDE-9E29-0E2CF47442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960989-9218-4743-80E9-1F8D14BD3D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9FF612-108C-4602-8261-A18432E8B35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500" dirty="0"/>
            <a:t> </a:t>
          </a:r>
          <a:r>
            <a:rPr lang="ru-RU" sz="2500" dirty="0">
              <a:solidFill>
                <a:srgbClr val="FF0000"/>
              </a:solidFill>
            </a:rPr>
            <a:t>1</a:t>
          </a:r>
          <a:r>
            <a:rPr lang="uk-UA" sz="2500" dirty="0">
              <a:solidFill>
                <a:srgbClr val="FF0000"/>
              </a:solidFill>
            </a:rPr>
            <a:t>.</a:t>
          </a:r>
          <a:r>
            <a:rPr lang="uk-UA" sz="2500" dirty="0"/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Ліцензія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використання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об'єкта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права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інтелектуальної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власності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28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F164BB-B6A3-4B91-BD38-0D4EAFF04B57}" type="parTrans" cxnId="{4D02444E-3A1C-4ACE-9619-37E749E77FFD}">
      <dgm:prSet/>
      <dgm:spPr/>
      <dgm:t>
        <a:bodyPr/>
        <a:lstStyle/>
        <a:p>
          <a:endParaRPr lang="ru-RU"/>
        </a:p>
      </dgm:t>
    </dgm:pt>
    <dgm:pt modelId="{BD1067BA-9CC3-4D9A-94A1-B10301DCBB8B}" type="sibTrans" cxnId="{4D02444E-3A1C-4ACE-9619-37E749E77FFD}">
      <dgm:prSet/>
      <dgm:spPr/>
      <dgm:t>
        <a:bodyPr/>
        <a:lstStyle/>
        <a:p>
          <a:endParaRPr lang="ru-RU"/>
        </a:p>
      </dgm:t>
    </dgm:pt>
    <dgm:pt modelId="{3819A7B2-E7A2-4F38-92F2-2551F246DE0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500" dirty="0"/>
            <a:t> </a:t>
          </a:r>
          <a:r>
            <a:rPr lang="ru-RU" sz="2500" dirty="0">
              <a:solidFill>
                <a:srgbClr val="FF0000"/>
              </a:solidFill>
            </a:rPr>
            <a:t>2.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Ліцензійний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договір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28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4ED1C0-2849-463A-8599-B6253A1ED26D}" type="parTrans" cxnId="{724D404F-C0E3-4BCF-BD0A-D3F3D424C549}">
      <dgm:prSet/>
      <dgm:spPr/>
      <dgm:t>
        <a:bodyPr/>
        <a:lstStyle/>
        <a:p>
          <a:endParaRPr lang="ru-RU"/>
        </a:p>
      </dgm:t>
    </dgm:pt>
    <dgm:pt modelId="{47C9B1B2-1776-4B4F-AB6B-110E1EA6E8CC}" type="sibTrans" cxnId="{724D404F-C0E3-4BCF-BD0A-D3F3D424C549}">
      <dgm:prSet/>
      <dgm:spPr/>
      <dgm:t>
        <a:bodyPr/>
        <a:lstStyle/>
        <a:p>
          <a:endParaRPr lang="ru-RU"/>
        </a:p>
      </dgm:t>
    </dgm:pt>
    <dgm:pt modelId="{7C0DCE27-7507-484C-B059-22F4D34A705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500" dirty="0"/>
            <a:t> </a:t>
          </a:r>
          <a:r>
            <a:rPr lang="ru-RU" sz="2500" dirty="0">
              <a:solidFill>
                <a:srgbClr val="FF0000"/>
              </a:solidFill>
            </a:rPr>
            <a:t>3.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Договір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про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створення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замовленням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і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використанням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об'єкта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права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інтелектуальної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власності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28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ECBEF9-B125-41B3-A18D-CA359E6B9190}" type="parTrans" cxnId="{F00A96B9-1C3C-4618-9648-7A0FD8885310}">
      <dgm:prSet/>
      <dgm:spPr/>
      <dgm:t>
        <a:bodyPr/>
        <a:lstStyle/>
        <a:p>
          <a:endParaRPr lang="ru-RU"/>
        </a:p>
      </dgm:t>
    </dgm:pt>
    <dgm:pt modelId="{937A3B5D-7111-4A4C-A05E-4EC6A426B459}" type="sibTrans" cxnId="{F00A96B9-1C3C-4618-9648-7A0FD8885310}">
      <dgm:prSet/>
      <dgm:spPr/>
      <dgm:t>
        <a:bodyPr/>
        <a:lstStyle/>
        <a:p>
          <a:endParaRPr lang="ru-RU"/>
        </a:p>
      </dgm:t>
    </dgm:pt>
    <dgm:pt modelId="{850B55B9-E79B-400C-B860-FDA74E880C3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2400" dirty="0"/>
            <a:t> </a:t>
          </a:r>
          <a:r>
            <a:rPr lang="ru-RU" sz="2400" dirty="0">
              <a:solidFill>
                <a:srgbClr val="FF0000"/>
              </a:solidFill>
            </a:rPr>
            <a:t>4.</a:t>
          </a:r>
          <a:r>
            <a:rPr lang="ru-RU" sz="2400" dirty="0"/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Договір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про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передання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виключних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майнових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прав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інтелектуальної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власності</a:t>
          </a:r>
          <a:r>
            <a:rPr 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28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475574-8821-4104-83B0-91CF8CECF1D9}" type="parTrans" cxnId="{A10A0A76-0D6C-425F-A4FA-ABAB760508DC}">
      <dgm:prSet/>
      <dgm:spPr/>
      <dgm:t>
        <a:bodyPr/>
        <a:lstStyle/>
        <a:p>
          <a:endParaRPr lang="ru-RU"/>
        </a:p>
      </dgm:t>
    </dgm:pt>
    <dgm:pt modelId="{906DF9B7-6EAA-4BC3-805E-8835AD7C413F}" type="sibTrans" cxnId="{A10A0A76-0D6C-425F-A4FA-ABAB760508DC}">
      <dgm:prSet/>
      <dgm:spPr/>
      <dgm:t>
        <a:bodyPr/>
        <a:lstStyle/>
        <a:p>
          <a:endParaRPr lang="ru-RU"/>
        </a:p>
      </dgm:t>
    </dgm:pt>
    <dgm:pt modelId="{2A260C3D-1F81-4358-AE71-8588EA9C3A5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sz="1200" dirty="0">
              <a:solidFill>
                <a:srgbClr val="FF0000"/>
              </a:solidFill>
            </a:rPr>
            <a:t>   </a:t>
          </a:r>
          <a:r>
            <a:rPr lang="ru-RU" sz="2400" dirty="0">
              <a:solidFill>
                <a:srgbClr val="FF0000"/>
              </a:solidFill>
            </a:rPr>
            <a:t>5.</a:t>
          </a:r>
          <a:r>
            <a:rPr lang="ru-RU" sz="2400" dirty="0"/>
            <a:t> </a:t>
          </a:r>
          <a:r>
            <a:rPr lang="ru-RU" sz="2400" dirty="0" err="1">
              <a:solidFill>
                <a:schemeClr val="tx2"/>
              </a:solidFill>
            </a:rPr>
            <a:t>Інший</a:t>
          </a:r>
          <a:r>
            <a:rPr lang="ru-RU" sz="2400" dirty="0">
              <a:solidFill>
                <a:schemeClr val="tx2"/>
              </a:solidFill>
            </a:rPr>
            <a:t> </a:t>
          </a:r>
          <a:r>
            <a:rPr lang="ru-RU" sz="2400" dirty="0" err="1">
              <a:solidFill>
                <a:schemeClr val="tx2"/>
              </a:solidFill>
            </a:rPr>
            <a:t>договір</a:t>
          </a:r>
          <a:r>
            <a:rPr lang="ru-RU" sz="2400" dirty="0">
              <a:solidFill>
                <a:schemeClr val="tx2"/>
              </a:solidFill>
            </a:rPr>
            <a:t> </a:t>
          </a:r>
          <a:r>
            <a:rPr lang="ru-RU" sz="2400" dirty="0" err="1">
              <a:solidFill>
                <a:schemeClr val="tx2"/>
              </a:solidFill>
            </a:rPr>
            <a:t>щодо</a:t>
          </a:r>
          <a:r>
            <a:rPr lang="ru-RU" sz="2400" dirty="0">
              <a:solidFill>
                <a:schemeClr val="tx2"/>
              </a:solidFill>
            </a:rPr>
            <a:t> </a:t>
          </a:r>
          <a:r>
            <a:rPr lang="ru-RU" sz="2400" dirty="0" err="1">
              <a:solidFill>
                <a:schemeClr val="tx2"/>
              </a:solidFill>
            </a:rPr>
            <a:t>розпоряджання</a:t>
          </a:r>
          <a:r>
            <a:rPr lang="ru-RU" sz="2400" dirty="0">
              <a:solidFill>
                <a:schemeClr val="tx2"/>
              </a:solidFill>
            </a:rPr>
            <a:t> </a:t>
          </a:r>
          <a:r>
            <a:rPr lang="ru-RU" sz="2400" dirty="0" err="1">
              <a:solidFill>
                <a:schemeClr val="tx2"/>
              </a:solidFill>
            </a:rPr>
            <a:t>майновими</a:t>
          </a:r>
          <a:r>
            <a:rPr lang="ru-RU" sz="2400" dirty="0">
              <a:solidFill>
                <a:schemeClr val="tx2"/>
              </a:solidFill>
            </a:rPr>
            <a:t> правами </a:t>
          </a:r>
          <a:r>
            <a:rPr lang="ru-RU" sz="2400" dirty="0" err="1">
              <a:solidFill>
                <a:schemeClr val="tx2"/>
              </a:solidFill>
            </a:rPr>
            <a:t>інтелектуальної</a:t>
          </a:r>
          <a:r>
            <a:rPr lang="ru-RU" sz="2400" dirty="0">
              <a:solidFill>
                <a:schemeClr val="tx2"/>
              </a:solidFill>
            </a:rPr>
            <a:t> </a:t>
          </a:r>
          <a:r>
            <a:rPr lang="ru-RU" sz="2400" dirty="0" err="1">
              <a:solidFill>
                <a:schemeClr val="tx2"/>
              </a:solidFill>
            </a:rPr>
            <a:t>власності</a:t>
          </a:r>
          <a:r>
            <a:rPr lang="ru-RU" sz="2400" dirty="0">
              <a:solidFill>
                <a:schemeClr val="tx2"/>
              </a:solidFill>
            </a:rPr>
            <a:t>.</a:t>
          </a:r>
          <a:endParaRPr lang="en-US" sz="2400" dirty="0">
            <a:solidFill>
              <a:schemeClr val="tx2"/>
            </a:solidFill>
          </a:endParaRPr>
        </a:p>
      </dgm:t>
    </dgm:pt>
    <dgm:pt modelId="{9B819D56-4E1D-4A6E-9643-E65F14146676}" type="parTrans" cxnId="{296A841C-36A8-4AD0-983F-8DF82BAA0AC6}">
      <dgm:prSet/>
      <dgm:spPr/>
      <dgm:t>
        <a:bodyPr/>
        <a:lstStyle/>
        <a:p>
          <a:endParaRPr lang="ru-RU"/>
        </a:p>
      </dgm:t>
    </dgm:pt>
    <dgm:pt modelId="{AE76C912-E2C4-4F97-82E8-1348E6625989}" type="sibTrans" cxnId="{296A841C-36A8-4AD0-983F-8DF82BAA0AC6}">
      <dgm:prSet/>
      <dgm:spPr/>
      <dgm:t>
        <a:bodyPr/>
        <a:lstStyle/>
        <a:p>
          <a:endParaRPr lang="ru-RU"/>
        </a:p>
      </dgm:t>
    </dgm:pt>
    <dgm:pt modelId="{B1196413-DD11-4653-A400-B0195D05C23F}" type="pres">
      <dgm:prSet presAssocID="{40960989-9218-4743-80E9-1F8D14BD3D01}" presName="linear" presStyleCnt="0">
        <dgm:presLayoutVars>
          <dgm:animLvl val="lvl"/>
          <dgm:resizeHandles val="exact"/>
        </dgm:presLayoutVars>
      </dgm:prSet>
      <dgm:spPr/>
    </dgm:pt>
    <dgm:pt modelId="{E7A8AE9A-9B3D-44C7-8BDE-E12339E39067}" type="pres">
      <dgm:prSet presAssocID="{879FF612-108C-4602-8261-A18432E8B3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058ED2-13F8-474A-8BC3-AA644651C5B6}" type="pres">
      <dgm:prSet presAssocID="{BD1067BA-9CC3-4D9A-94A1-B10301DCBB8B}" presName="spacer" presStyleCnt="0"/>
      <dgm:spPr/>
    </dgm:pt>
    <dgm:pt modelId="{0BE986CF-143D-4C17-AC23-0F4C76992948}" type="pres">
      <dgm:prSet presAssocID="{3819A7B2-E7A2-4F38-92F2-2551F246DE0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DCB809-2032-4CC6-AEAC-741E2A6775DD}" type="pres">
      <dgm:prSet presAssocID="{47C9B1B2-1776-4B4F-AB6B-110E1EA6E8CC}" presName="spacer" presStyleCnt="0"/>
      <dgm:spPr/>
    </dgm:pt>
    <dgm:pt modelId="{C9D00B05-1EBC-4C78-8CF1-2FE969BC33B6}" type="pres">
      <dgm:prSet presAssocID="{7C0DCE27-7507-484C-B059-22F4D34A70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03009-A09F-47FC-ACDF-A84F70F0E075}" type="pres">
      <dgm:prSet presAssocID="{937A3B5D-7111-4A4C-A05E-4EC6A426B459}" presName="spacer" presStyleCnt="0"/>
      <dgm:spPr/>
    </dgm:pt>
    <dgm:pt modelId="{9B5E9862-F4F8-4E93-866E-6BA71362D119}" type="pres">
      <dgm:prSet presAssocID="{850B55B9-E79B-400C-B860-FDA74E880C3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B268A0-BD5C-4318-8A0C-A2F1021B738F}" type="pres">
      <dgm:prSet presAssocID="{906DF9B7-6EAA-4BC3-805E-8835AD7C413F}" presName="spacer" presStyleCnt="0"/>
      <dgm:spPr/>
    </dgm:pt>
    <dgm:pt modelId="{A6539A19-D446-4A10-9558-CAFB11B52A47}" type="pres">
      <dgm:prSet presAssocID="{2A260C3D-1F81-4358-AE71-8588EA9C3A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6A841C-36A8-4AD0-983F-8DF82BAA0AC6}" srcId="{40960989-9218-4743-80E9-1F8D14BD3D01}" destId="{2A260C3D-1F81-4358-AE71-8588EA9C3A57}" srcOrd="4" destOrd="0" parTransId="{9B819D56-4E1D-4A6E-9643-E65F14146676}" sibTransId="{AE76C912-E2C4-4F97-82E8-1348E6625989}"/>
    <dgm:cxn modelId="{AE789742-814E-49CE-9C6A-D3A8CEFF2170}" type="presOf" srcId="{3819A7B2-E7A2-4F38-92F2-2551F246DE03}" destId="{0BE986CF-143D-4C17-AC23-0F4C76992948}" srcOrd="0" destOrd="0" presId="urn:microsoft.com/office/officeart/2005/8/layout/vList2"/>
    <dgm:cxn modelId="{9D3FD246-1BDE-4F1A-B128-D205EA28A0BE}" type="presOf" srcId="{40960989-9218-4743-80E9-1F8D14BD3D01}" destId="{B1196413-DD11-4653-A400-B0195D05C23F}" srcOrd="0" destOrd="0" presId="urn:microsoft.com/office/officeart/2005/8/layout/vList2"/>
    <dgm:cxn modelId="{6C4F2A68-AB2A-4538-BD3D-8CE5F5C1C6E8}" type="presOf" srcId="{2A260C3D-1F81-4358-AE71-8588EA9C3A57}" destId="{A6539A19-D446-4A10-9558-CAFB11B52A47}" srcOrd="0" destOrd="0" presId="urn:microsoft.com/office/officeart/2005/8/layout/vList2"/>
    <dgm:cxn modelId="{4D02444E-3A1C-4ACE-9619-37E749E77FFD}" srcId="{40960989-9218-4743-80E9-1F8D14BD3D01}" destId="{879FF612-108C-4602-8261-A18432E8B357}" srcOrd="0" destOrd="0" parTransId="{FAF164BB-B6A3-4B91-BD38-0D4EAFF04B57}" sibTransId="{BD1067BA-9CC3-4D9A-94A1-B10301DCBB8B}"/>
    <dgm:cxn modelId="{724D404F-C0E3-4BCF-BD0A-D3F3D424C549}" srcId="{40960989-9218-4743-80E9-1F8D14BD3D01}" destId="{3819A7B2-E7A2-4F38-92F2-2551F246DE03}" srcOrd="1" destOrd="0" parTransId="{304ED1C0-2849-463A-8599-B6253A1ED26D}" sibTransId="{47C9B1B2-1776-4B4F-AB6B-110E1EA6E8CC}"/>
    <dgm:cxn modelId="{A10A0A76-0D6C-425F-A4FA-ABAB760508DC}" srcId="{40960989-9218-4743-80E9-1F8D14BD3D01}" destId="{850B55B9-E79B-400C-B860-FDA74E880C37}" srcOrd="3" destOrd="0" parTransId="{C0475574-8821-4104-83B0-91CF8CECF1D9}" sibTransId="{906DF9B7-6EAA-4BC3-805E-8835AD7C413F}"/>
    <dgm:cxn modelId="{680AEEAA-3B32-4A79-A838-3A3A4565E27C}" type="presOf" srcId="{7C0DCE27-7507-484C-B059-22F4D34A7052}" destId="{C9D00B05-1EBC-4C78-8CF1-2FE969BC33B6}" srcOrd="0" destOrd="0" presId="urn:microsoft.com/office/officeart/2005/8/layout/vList2"/>
    <dgm:cxn modelId="{3C5074B0-15B1-4EFC-92A7-D6CF31DF11E1}" type="presOf" srcId="{879FF612-108C-4602-8261-A18432E8B357}" destId="{E7A8AE9A-9B3D-44C7-8BDE-E12339E39067}" srcOrd="0" destOrd="0" presId="urn:microsoft.com/office/officeart/2005/8/layout/vList2"/>
    <dgm:cxn modelId="{F00A96B9-1C3C-4618-9648-7A0FD8885310}" srcId="{40960989-9218-4743-80E9-1F8D14BD3D01}" destId="{7C0DCE27-7507-484C-B059-22F4D34A7052}" srcOrd="2" destOrd="0" parTransId="{6DECBEF9-B125-41B3-A18D-CA359E6B9190}" sibTransId="{937A3B5D-7111-4A4C-A05E-4EC6A426B459}"/>
    <dgm:cxn modelId="{90DE4BF7-958D-4701-AD8F-4220DC74DD07}" type="presOf" srcId="{850B55B9-E79B-400C-B860-FDA74E880C37}" destId="{9B5E9862-F4F8-4E93-866E-6BA71362D119}" srcOrd="0" destOrd="0" presId="urn:microsoft.com/office/officeart/2005/8/layout/vList2"/>
    <dgm:cxn modelId="{47D72EA8-5B33-42C8-85FC-3902C00E6B00}" type="presParOf" srcId="{B1196413-DD11-4653-A400-B0195D05C23F}" destId="{E7A8AE9A-9B3D-44C7-8BDE-E12339E39067}" srcOrd="0" destOrd="0" presId="urn:microsoft.com/office/officeart/2005/8/layout/vList2"/>
    <dgm:cxn modelId="{0A405D27-B1A4-4860-B330-D21F0A8942A6}" type="presParOf" srcId="{B1196413-DD11-4653-A400-B0195D05C23F}" destId="{09058ED2-13F8-474A-8BC3-AA644651C5B6}" srcOrd="1" destOrd="0" presId="urn:microsoft.com/office/officeart/2005/8/layout/vList2"/>
    <dgm:cxn modelId="{5C7047CE-B545-430D-A694-B41F44F8BE1B}" type="presParOf" srcId="{B1196413-DD11-4653-A400-B0195D05C23F}" destId="{0BE986CF-143D-4C17-AC23-0F4C76992948}" srcOrd="2" destOrd="0" presId="urn:microsoft.com/office/officeart/2005/8/layout/vList2"/>
    <dgm:cxn modelId="{6EC8E94F-1D21-41D1-A8BB-1FA2258BA41E}" type="presParOf" srcId="{B1196413-DD11-4653-A400-B0195D05C23F}" destId="{C2DCB809-2032-4CC6-AEAC-741E2A6775DD}" srcOrd="3" destOrd="0" presId="urn:microsoft.com/office/officeart/2005/8/layout/vList2"/>
    <dgm:cxn modelId="{571F472F-D9F0-4728-94FD-1D092E311302}" type="presParOf" srcId="{B1196413-DD11-4653-A400-B0195D05C23F}" destId="{C9D00B05-1EBC-4C78-8CF1-2FE969BC33B6}" srcOrd="4" destOrd="0" presId="urn:microsoft.com/office/officeart/2005/8/layout/vList2"/>
    <dgm:cxn modelId="{EDB9B7A5-6BDF-4D77-A852-39D79B75A780}" type="presParOf" srcId="{B1196413-DD11-4653-A400-B0195D05C23F}" destId="{D6603009-A09F-47FC-ACDF-A84F70F0E075}" srcOrd="5" destOrd="0" presId="urn:microsoft.com/office/officeart/2005/8/layout/vList2"/>
    <dgm:cxn modelId="{908ED9D2-7928-42A4-85A0-08D5F421BDE2}" type="presParOf" srcId="{B1196413-DD11-4653-A400-B0195D05C23F}" destId="{9B5E9862-F4F8-4E93-866E-6BA71362D119}" srcOrd="6" destOrd="0" presId="urn:microsoft.com/office/officeart/2005/8/layout/vList2"/>
    <dgm:cxn modelId="{84841C6A-D89A-4AE5-93A3-687A24A3FA5E}" type="presParOf" srcId="{B1196413-DD11-4653-A400-B0195D05C23F}" destId="{E3B268A0-BD5C-4318-8A0C-A2F1021B738F}" srcOrd="7" destOrd="0" presId="urn:microsoft.com/office/officeart/2005/8/layout/vList2"/>
    <dgm:cxn modelId="{EB0409F1-C74F-493D-AC31-C187FD9C0A87}" type="presParOf" srcId="{B1196413-DD11-4653-A400-B0195D05C23F}" destId="{A6539A19-D446-4A10-9558-CAFB11B52A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CB3B45-827E-4FD5-A950-96453B0B6C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5E2699-F945-4B52-A9EE-C019CADA802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ru-RU" sz="2800" b="1" i="1" dirty="0">
              <a:solidFill>
                <a:srgbClr val="FF0000"/>
              </a:solidFill>
            </a:rPr>
            <a:t>1. </a:t>
          </a:r>
          <a:r>
            <a:rPr lang="ru-RU" sz="2800" b="1" i="1" dirty="0" err="1"/>
            <a:t>Ліцензія</a:t>
          </a:r>
          <a:r>
            <a:rPr lang="ru-RU" sz="2800" b="1" i="1" dirty="0"/>
            <a:t> на </a:t>
          </a:r>
          <a:r>
            <a:rPr lang="ru-RU" sz="2800" b="1" i="1" dirty="0" err="1"/>
            <a:t>використання</a:t>
          </a:r>
          <a:r>
            <a:rPr lang="ru-RU" sz="2800" b="1" i="1" dirty="0"/>
            <a:t> </a:t>
          </a:r>
          <a:r>
            <a:rPr lang="ru-RU" sz="2800" b="1" i="1" dirty="0" err="1"/>
            <a:t>об'єкта</a:t>
          </a:r>
          <a:r>
            <a:rPr lang="ru-RU" sz="2800" b="1" i="1" dirty="0"/>
            <a:t> права </a:t>
          </a:r>
          <a:r>
            <a:rPr lang="ru-RU" sz="2800" b="1" i="1" dirty="0" err="1"/>
            <a:t>інтелектуальної</a:t>
          </a:r>
          <a:r>
            <a:rPr lang="ru-RU" sz="2800" b="1" i="1" dirty="0"/>
            <a:t> </a:t>
          </a:r>
          <a:r>
            <a:rPr lang="ru-RU" sz="2800" b="1" i="1" dirty="0" err="1"/>
            <a:t>власності</a:t>
          </a:r>
          <a:endParaRPr lang="en-US" sz="2800" b="1" i="1" dirty="0"/>
        </a:p>
      </dgm:t>
    </dgm:pt>
    <dgm:pt modelId="{7AEE568E-EEED-4337-89EB-A3040039B4E5}" type="parTrans" cxnId="{C6C0A079-FF6C-4E2F-89CA-19E84539A943}">
      <dgm:prSet/>
      <dgm:spPr/>
      <dgm:t>
        <a:bodyPr/>
        <a:lstStyle/>
        <a:p>
          <a:endParaRPr lang="ru-RU"/>
        </a:p>
      </dgm:t>
    </dgm:pt>
    <dgm:pt modelId="{468AD2B7-E91A-4C04-903A-61E629809945}" type="sibTrans" cxnId="{C6C0A079-FF6C-4E2F-89CA-19E84539A943}">
      <dgm:prSet/>
      <dgm:spPr/>
      <dgm:t>
        <a:bodyPr/>
        <a:lstStyle/>
        <a:p>
          <a:endParaRPr lang="ru-RU"/>
        </a:p>
      </dgm:t>
    </dgm:pt>
    <dgm:pt modelId="{D27095FD-E97A-41D6-BFD8-446533E60156}" type="pres">
      <dgm:prSet presAssocID="{EACB3B45-827E-4FD5-A950-96453B0B6CD8}" presName="linear" presStyleCnt="0">
        <dgm:presLayoutVars>
          <dgm:animLvl val="lvl"/>
          <dgm:resizeHandles val="exact"/>
        </dgm:presLayoutVars>
      </dgm:prSet>
      <dgm:spPr/>
    </dgm:pt>
    <dgm:pt modelId="{F027943D-1EB5-43E5-B138-A9896F10909F}" type="pres">
      <dgm:prSet presAssocID="{695E2699-F945-4B52-A9EE-C019CADA8027}" presName="parentText" presStyleLbl="node1" presStyleIdx="0" presStyleCnt="1" custScaleY="293699">
        <dgm:presLayoutVars>
          <dgm:chMax val="0"/>
          <dgm:bulletEnabled val="1"/>
        </dgm:presLayoutVars>
      </dgm:prSet>
      <dgm:spPr/>
    </dgm:pt>
  </dgm:ptLst>
  <dgm:cxnLst>
    <dgm:cxn modelId="{15BE6025-5CF1-4FE5-A8FB-FBE9B3387602}" type="presOf" srcId="{EACB3B45-827E-4FD5-A950-96453B0B6CD8}" destId="{D27095FD-E97A-41D6-BFD8-446533E60156}" srcOrd="0" destOrd="0" presId="urn:microsoft.com/office/officeart/2005/8/layout/vList2"/>
    <dgm:cxn modelId="{C6C0A079-FF6C-4E2F-89CA-19E84539A943}" srcId="{EACB3B45-827E-4FD5-A950-96453B0B6CD8}" destId="{695E2699-F945-4B52-A9EE-C019CADA8027}" srcOrd="0" destOrd="0" parTransId="{7AEE568E-EEED-4337-89EB-A3040039B4E5}" sibTransId="{468AD2B7-E91A-4C04-903A-61E629809945}"/>
    <dgm:cxn modelId="{93017C9B-EC18-4A06-A431-837B2C316D92}" type="presOf" srcId="{695E2699-F945-4B52-A9EE-C019CADA8027}" destId="{F027943D-1EB5-43E5-B138-A9896F10909F}" srcOrd="0" destOrd="0" presId="urn:microsoft.com/office/officeart/2005/8/layout/vList2"/>
    <dgm:cxn modelId="{127C74EA-DEDA-4BE1-A389-0C110737AA9C}" type="presParOf" srcId="{D27095FD-E97A-41D6-BFD8-446533E60156}" destId="{F027943D-1EB5-43E5-B138-A9896F1090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E9BC3E-7CAA-420A-80AC-07AE1F0AB0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9AAE072-8F36-40A5-9A57-128F4E3237C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ru-RU" b="1" i="1" dirty="0" err="1"/>
            <a:t>Ліцензія</a:t>
          </a:r>
          <a:r>
            <a:rPr lang="ru-RU" b="1" i="1" dirty="0"/>
            <a:t> на </a:t>
          </a:r>
          <a:r>
            <a:rPr lang="ru-RU" b="1" i="1" dirty="0" err="1"/>
            <a:t>використання</a:t>
          </a:r>
          <a:r>
            <a:rPr lang="ru-RU" b="1" i="1" dirty="0"/>
            <a:t> </a:t>
          </a:r>
          <a:r>
            <a:rPr lang="ru-RU" b="1" i="1" dirty="0" err="1"/>
            <a:t>об'єкта</a:t>
          </a:r>
          <a:r>
            <a:rPr lang="ru-RU" b="1" i="1" dirty="0"/>
            <a:t> права </a:t>
          </a:r>
          <a:r>
            <a:rPr lang="ru-RU" b="1" i="1" dirty="0" err="1"/>
            <a:t>інтелектуальної</a:t>
          </a:r>
          <a:r>
            <a:rPr lang="ru-RU" b="1" i="1" dirty="0"/>
            <a:t> </a:t>
          </a:r>
          <a:r>
            <a:rPr lang="ru-RU" b="1" i="1" dirty="0" err="1"/>
            <a:t>власності</a:t>
          </a:r>
          <a:r>
            <a:rPr lang="ru-RU" b="1" i="1" dirty="0"/>
            <a:t> </a:t>
          </a:r>
          <a:r>
            <a:rPr lang="ru-RU" b="1" i="1" dirty="0" err="1"/>
            <a:t>може</a:t>
          </a:r>
          <a:r>
            <a:rPr lang="ru-RU" b="1" i="1" dirty="0"/>
            <a:t> бути </a:t>
          </a:r>
          <a:r>
            <a:rPr lang="ru-RU" i="1" dirty="0" err="1">
              <a:solidFill>
                <a:srgbClr val="FF0000"/>
              </a:solidFill>
            </a:rPr>
            <a:t>виключною</a:t>
          </a:r>
          <a:r>
            <a:rPr lang="ru-RU" dirty="0"/>
            <a:t>, </a:t>
          </a:r>
          <a:r>
            <a:rPr lang="ru-RU" i="1" dirty="0" err="1">
              <a:solidFill>
                <a:srgbClr val="FF0000"/>
              </a:solidFill>
            </a:rPr>
            <a:t>одиничною</a:t>
          </a:r>
          <a:r>
            <a:rPr lang="ru-RU" dirty="0"/>
            <a:t>, </a:t>
          </a:r>
          <a:r>
            <a:rPr lang="ru-RU" i="1" dirty="0" err="1">
              <a:solidFill>
                <a:srgbClr val="FF0000"/>
              </a:solidFill>
            </a:rPr>
            <a:t>невиключною</a:t>
          </a:r>
          <a:r>
            <a:rPr lang="ru-RU" dirty="0"/>
            <a:t>, а </a:t>
          </a:r>
          <a:r>
            <a:rPr lang="ru-RU" dirty="0" err="1"/>
            <a:t>також</a:t>
          </a:r>
          <a:r>
            <a:rPr lang="ru-RU" dirty="0"/>
            <a:t> </a:t>
          </a:r>
          <a:r>
            <a:rPr lang="ru-RU" dirty="0" err="1"/>
            <a:t>іншого</a:t>
          </a:r>
          <a:r>
            <a:rPr lang="ru-RU" dirty="0"/>
            <a:t> виду, </a:t>
          </a:r>
          <a:r>
            <a:rPr lang="ru-RU" dirty="0" err="1"/>
            <a:t>що</a:t>
          </a:r>
          <a:r>
            <a:rPr lang="ru-RU" dirty="0"/>
            <a:t> не </a:t>
          </a:r>
          <a:r>
            <a:rPr lang="ru-RU" dirty="0" err="1"/>
            <a:t>суперечить</a:t>
          </a:r>
          <a:r>
            <a:rPr lang="ru-RU" dirty="0"/>
            <a:t> закону.</a:t>
          </a:r>
          <a:endParaRPr lang="en-US" dirty="0"/>
        </a:p>
      </dgm:t>
    </dgm:pt>
    <dgm:pt modelId="{D4CC377F-9CF4-4674-8D4D-1566598E422A}" type="parTrans" cxnId="{A6707B45-BCCF-43BC-8FD5-B52F4800C8F2}">
      <dgm:prSet/>
      <dgm:spPr/>
      <dgm:t>
        <a:bodyPr/>
        <a:lstStyle/>
        <a:p>
          <a:endParaRPr lang="ru-RU"/>
        </a:p>
      </dgm:t>
    </dgm:pt>
    <dgm:pt modelId="{3FFE06CA-0E67-4862-9730-491171ED03AB}" type="sibTrans" cxnId="{A6707B45-BCCF-43BC-8FD5-B52F4800C8F2}">
      <dgm:prSet/>
      <dgm:spPr/>
      <dgm:t>
        <a:bodyPr/>
        <a:lstStyle/>
        <a:p>
          <a:endParaRPr lang="ru-RU"/>
        </a:p>
      </dgm:t>
    </dgm:pt>
    <dgm:pt modelId="{B83A4748-8598-4AE1-9325-8ECE90E89FC8}" type="pres">
      <dgm:prSet presAssocID="{F8E9BC3E-7CAA-420A-80AC-07AE1F0AB0E5}" presName="linear" presStyleCnt="0">
        <dgm:presLayoutVars>
          <dgm:animLvl val="lvl"/>
          <dgm:resizeHandles val="exact"/>
        </dgm:presLayoutVars>
      </dgm:prSet>
      <dgm:spPr/>
    </dgm:pt>
    <dgm:pt modelId="{B631FC30-76E2-4425-B8B0-B882CE16E59C}" type="pres">
      <dgm:prSet presAssocID="{59AAE072-8F36-40A5-9A57-128F4E3237C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6707B45-BCCF-43BC-8FD5-B52F4800C8F2}" srcId="{F8E9BC3E-7CAA-420A-80AC-07AE1F0AB0E5}" destId="{59AAE072-8F36-40A5-9A57-128F4E3237C6}" srcOrd="0" destOrd="0" parTransId="{D4CC377F-9CF4-4674-8D4D-1566598E422A}" sibTransId="{3FFE06CA-0E67-4862-9730-491171ED03AB}"/>
    <dgm:cxn modelId="{A1E8EA72-2BBA-4881-989C-8CC0DCC19C85}" type="presOf" srcId="{F8E9BC3E-7CAA-420A-80AC-07AE1F0AB0E5}" destId="{B83A4748-8598-4AE1-9325-8ECE90E89FC8}" srcOrd="0" destOrd="0" presId="urn:microsoft.com/office/officeart/2005/8/layout/vList2"/>
    <dgm:cxn modelId="{59EDEAA4-F0DA-4476-82B2-C399B0E78ABA}" type="presOf" srcId="{59AAE072-8F36-40A5-9A57-128F4E3237C6}" destId="{B631FC30-76E2-4425-B8B0-B882CE16E59C}" srcOrd="0" destOrd="0" presId="urn:microsoft.com/office/officeart/2005/8/layout/vList2"/>
    <dgm:cxn modelId="{B51D0B04-B0B6-469D-A66F-ED66F6ECAE8A}" type="presParOf" srcId="{B83A4748-8598-4AE1-9325-8ECE90E89FC8}" destId="{B631FC30-76E2-4425-B8B0-B882CE16E5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CB3B45-827E-4FD5-A950-96453B0B6C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5E2699-F945-4B52-A9EE-C019CADA802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ru-RU" sz="4400" b="1" i="1" dirty="0">
              <a:solidFill>
                <a:srgbClr val="FF0000"/>
              </a:solidFill>
            </a:rPr>
            <a:t>2. </a:t>
          </a:r>
          <a:r>
            <a:rPr lang="ru-RU" sz="4400" b="1" i="1" dirty="0" err="1"/>
            <a:t>Ліцензійний</a:t>
          </a:r>
          <a:r>
            <a:rPr lang="ru-RU" sz="4400" b="1" i="1" dirty="0"/>
            <a:t> </a:t>
          </a:r>
          <a:r>
            <a:rPr lang="ru-RU" sz="4400" b="1" i="1" dirty="0" err="1"/>
            <a:t>договір</a:t>
          </a:r>
          <a:r>
            <a:rPr lang="ru-RU" sz="4400" b="1" i="1" dirty="0"/>
            <a:t> </a:t>
          </a:r>
          <a:endParaRPr lang="en-US" sz="4400" b="1" i="1" dirty="0"/>
        </a:p>
      </dgm:t>
    </dgm:pt>
    <dgm:pt modelId="{7AEE568E-EEED-4337-89EB-A3040039B4E5}" type="parTrans" cxnId="{C6C0A079-FF6C-4E2F-89CA-19E84539A943}">
      <dgm:prSet/>
      <dgm:spPr/>
      <dgm:t>
        <a:bodyPr/>
        <a:lstStyle/>
        <a:p>
          <a:endParaRPr lang="ru-RU"/>
        </a:p>
      </dgm:t>
    </dgm:pt>
    <dgm:pt modelId="{468AD2B7-E91A-4C04-903A-61E629809945}" type="sibTrans" cxnId="{C6C0A079-FF6C-4E2F-89CA-19E84539A943}">
      <dgm:prSet/>
      <dgm:spPr/>
      <dgm:t>
        <a:bodyPr/>
        <a:lstStyle/>
        <a:p>
          <a:endParaRPr lang="ru-RU"/>
        </a:p>
      </dgm:t>
    </dgm:pt>
    <dgm:pt modelId="{D27095FD-E97A-41D6-BFD8-446533E60156}" type="pres">
      <dgm:prSet presAssocID="{EACB3B45-827E-4FD5-A950-96453B0B6CD8}" presName="linear" presStyleCnt="0">
        <dgm:presLayoutVars>
          <dgm:animLvl val="lvl"/>
          <dgm:resizeHandles val="exact"/>
        </dgm:presLayoutVars>
      </dgm:prSet>
      <dgm:spPr/>
    </dgm:pt>
    <dgm:pt modelId="{F027943D-1EB5-43E5-B138-A9896F10909F}" type="pres">
      <dgm:prSet presAssocID="{695E2699-F945-4B52-A9EE-C019CADA8027}" presName="parentText" presStyleLbl="node1" presStyleIdx="0" presStyleCnt="1" custScaleY="293699">
        <dgm:presLayoutVars>
          <dgm:chMax val="0"/>
          <dgm:bulletEnabled val="1"/>
        </dgm:presLayoutVars>
      </dgm:prSet>
      <dgm:spPr/>
    </dgm:pt>
  </dgm:ptLst>
  <dgm:cxnLst>
    <dgm:cxn modelId="{15BE6025-5CF1-4FE5-A8FB-FBE9B3387602}" type="presOf" srcId="{EACB3B45-827E-4FD5-A950-96453B0B6CD8}" destId="{D27095FD-E97A-41D6-BFD8-446533E60156}" srcOrd="0" destOrd="0" presId="urn:microsoft.com/office/officeart/2005/8/layout/vList2"/>
    <dgm:cxn modelId="{C6C0A079-FF6C-4E2F-89CA-19E84539A943}" srcId="{EACB3B45-827E-4FD5-A950-96453B0B6CD8}" destId="{695E2699-F945-4B52-A9EE-C019CADA8027}" srcOrd="0" destOrd="0" parTransId="{7AEE568E-EEED-4337-89EB-A3040039B4E5}" sibTransId="{468AD2B7-E91A-4C04-903A-61E629809945}"/>
    <dgm:cxn modelId="{93017C9B-EC18-4A06-A431-837B2C316D92}" type="presOf" srcId="{695E2699-F945-4B52-A9EE-C019CADA8027}" destId="{F027943D-1EB5-43E5-B138-A9896F10909F}" srcOrd="0" destOrd="0" presId="urn:microsoft.com/office/officeart/2005/8/layout/vList2"/>
    <dgm:cxn modelId="{127C74EA-DEDA-4BE1-A389-0C110737AA9C}" type="presParOf" srcId="{D27095FD-E97A-41D6-BFD8-446533E60156}" destId="{F027943D-1EB5-43E5-B138-A9896F1090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463853-78F3-418E-9D78-9526BFD58F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5F9BD1-B075-4D3F-98E0-0114C8872E6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/>
        <a:lstStyle/>
        <a:p>
          <a:pPr rtl="0"/>
          <a:r>
            <a:rPr lang="ru-RU" sz="1800" dirty="0"/>
            <a:t>  </a:t>
          </a:r>
          <a:r>
            <a:rPr lang="ru-RU" sz="2000" dirty="0"/>
            <a:t>У </a:t>
          </a:r>
          <a:r>
            <a:rPr lang="ru-RU" sz="2000" dirty="0" err="1"/>
            <a:t>випадках</a:t>
          </a:r>
          <a:r>
            <a:rPr lang="ru-RU" sz="2000" dirty="0"/>
            <a:t>, </a:t>
          </a:r>
          <a:r>
            <a:rPr lang="ru-RU" sz="2000" dirty="0" err="1"/>
            <a:t>передбачених</a:t>
          </a:r>
          <a:r>
            <a:rPr lang="ru-RU" sz="2000" dirty="0"/>
            <a:t> </a:t>
          </a:r>
          <a:r>
            <a:rPr lang="ru-RU" sz="2000" dirty="0" err="1"/>
            <a:t>ліцензійним</a:t>
          </a:r>
          <a:r>
            <a:rPr lang="ru-RU" sz="2000" dirty="0"/>
            <a:t> договором, </a:t>
          </a:r>
          <a:r>
            <a:rPr lang="ru-RU" sz="2000" dirty="0" err="1"/>
            <a:t>може</a:t>
          </a:r>
          <a:r>
            <a:rPr lang="ru-RU" sz="2000" dirty="0"/>
            <a:t> бути </a:t>
          </a:r>
          <a:r>
            <a:rPr lang="ru-RU" sz="2000" dirty="0" err="1"/>
            <a:t>укладений</a:t>
          </a:r>
          <a:r>
            <a:rPr lang="ru-RU" sz="2000" dirty="0"/>
            <a:t> </a:t>
          </a:r>
          <a:r>
            <a:rPr lang="ru-RU" sz="2000" b="1" i="1" dirty="0" err="1">
              <a:solidFill>
                <a:schemeClr val="tx2"/>
              </a:solidFill>
            </a:rPr>
            <a:t>субліцензійний</a:t>
          </a:r>
          <a:r>
            <a:rPr lang="ru-RU" sz="2000" b="1" i="1" dirty="0">
              <a:solidFill>
                <a:schemeClr val="tx2"/>
              </a:solidFill>
            </a:rPr>
            <a:t> </a:t>
          </a:r>
          <a:r>
            <a:rPr lang="ru-RU" sz="2000" b="1" i="1" dirty="0" err="1">
              <a:solidFill>
                <a:schemeClr val="tx2"/>
              </a:solidFill>
            </a:rPr>
            <a:t>договір</a:t>
          </a:r>
          <a:r>
            <a:rPr lang="ru-RU" sz="2000" dirty="0"/>
            <a:t>, за </a:t>
          </a:r>
          <a:r>
            <a:rPr lang="ru-RU" sz="2000" dirty="0" err="1"/>
            <a:t>яким</a:t>
          </a:r>
          <a:r>
            <a:rPr lang="ru-RU" sz="2000" dirty="0"/>
            <a:t> </a:t>
          </a:r>
          <a:r>
            <a:rPr lang="ru-RU" sz="2000" dirty="0" err="1"/>
            <a:t>ліцензіат</a:t>
          </a:r>
          <a:r>
            <a:rPr lang="ru-RU" sz="2000" dirty="0"/>
            <a:t> </a:t>
          </a:r>
          <a:r>
            <a:rPr lang="ru-RU" sz="2000" dirty="0" err="1"/>
            <a:t>надає</a:t>
          </a:r>
          <a:r>
            <a:rPr lang="ru-RU" sz="2000" dirty="0"/>
            <a:t> </a:t>
          </a:r>
          <a:r>
            <a:rPr lang="ru-RU" sz="2000" dirty="0" err="1"/>
            <a:t>іншій</a:t>
          </a:r>
          <a:r>
            <a:rPr lang="ru-RU" sz="2000" dirty="0"/>
            <a:t> </a:t>
          </a:r>
          <a:r>
            <a:rPr lang="ru-RU" sz="2000" dirty="0" err="1"/>
            <a:t>особі</a:t>
          </a:r>
          <a:r>
            <a:rPr lang="ru-RU" sz="2000" dirty="0"/>
            <a:t> (</a:t>
          </a:r>
          <a:r>
            <a:rPr lang="ru-RU" sz="2000" dirty="0" err="1"/>
            <a:t>субліцензіату</a:t>
          </a:r>
          <a:r>
            <a:rPr lang="ru-RU" sz="2000" dirty="0"/>
            <a:t>) </a:t>
          </a:r>
          <a:r>
            <a:rPr lang="ru-RU" sz="2000" dirty="0" err="1"/>
            <a:t>субліцензію</a:t>
          </a:r>
          <a:r>
            <a:rPr lang="ru-RU" sz="2000" dirty="0"/>
            <a:t> на </a:t>
          </a:r>
          <a:r>
            <a:rPr lang="ru-RU" sz="2000" dirty="0" err="1"/>
            <a:t>використання</a:t>
          </a:r>
          <a:r>
            <a:rPr lang="ru-RU" sz="2000" dirty="0"/>
            <a:t> </a:t>
          </a:r>
          <a:r>
            <a:rPr lang="ru-RU" sz="2000" dirty="0" err="1"/>
            <a:t>об'єкта</a:t>
          </a:r>
          <a:r>
            <a:rPr lang="ru-RU" sz="2000" dirty="0"/>
            <a:t> права </a:t>
          </a:r>
          <a:r>
            <a:rPr lang="ru-RU" sz="2000" dirty="0" err="1"/>
            <a:t>інтелектуальної</a:t>
          </a:r>
          <a:r>
            <a:rPr lang="ru-RU" sz="2000" dirty="0"/>
            <a:t> </a:t>
          </a:r>
          <a:r>
            <a:rPr lang="ru-RU" sz="2000" dirty="0" err="1"/>
            <a:t>власності</a:t>
          </a:r>
          <a:r>
            <a:rPr lang="ru-RU" sz="2000" dirty="0"/>
            <a:t>. У </a:t>
          </a:r>
          <a:r>
            <a:rPr lang="ru-RU" sz="2000" dirty="0" err="1"/>
            <a:t>цьому</a:t>
          </a:r>
          <a:r>
            <a:rPr lang="ru-RU" sz="2000" dirty="0"/>
            <a:t> </a:t>
          </a:r>
          <a:r>
            <a:rPr lang="ru-RU" sz="2000" dirty="0" err="1"/>
            <a:t>разі</a:t>
          </a:r>
          <a:r>
            <a:rPr lang="ru-RU" sz="2000" dirty="0"/>
            <a:t> </a:t>
          </a:r>
          <a:r>
            <a:rPr lang="ru-RU" sz="2000" dirty="0" err="1"/>
            <a:t>відповідальність</a:t>
          </a:r>
          <a:r>
            <a:rPr lang="ru-RU" sz="2000" dirty="0"/>
            <a:t> перед </a:t>
          </a:r>
          <a:r>
            <a:rPr lang="ru-RU" sz="2000" dirty="0" err="1"/>
            <a:t>ліцензіаром</a:t>
          </a:r>
          <a:r>
            <a:rPr lang="ru-RU" sz="2000" dirty="0"/>
            <a:t> за </a:t>
          </a:r>
          <a:r>
            <a:rPr lang="ru-RU" sz="2000" dirty="0" err="1"/>
            <a:t>дії</a:t>
          </a:r>
          <a:r>
            <a:rPr lang="ru-RU" sz="2000" dirty="0"/>
            <a:t> </a:t>
          </a:r>
          <a:r>
            <a:rPr lang="ru-RU" sz="2000" dirty="0" err="1"/>
            <a:t>субліцензіата</a:t>
          </a:r>
          <a:r>
            <a:rPr lang="ru-RU" sz="2000" dirty="0"/>
            <a:t> </a:t>
          </a:r>
          <a:r>
            <a:rPr lang="ru-RU" sz="2000" dirty="0" err="1"/>
            <a:t>несе</a:t>
          </a:r>
          <a:r>
            <a:rPr lang="ru-RU" sz="2000" dirty="0"/>
            <a:t> </a:t>
          </a:r>
          <a:r>
            <a:rPr lang="ru-RU" sz="2000" dirty="0" err="1"/>
            <a:t>ліцензіат</a:t>
          </a:r>
          <a:r>
            <a:rPr lang="ru-RU" sz="2000" dirty="0"/>
            <a:t>, </a:t>
          </a:r>
          <a:r>
            <a:rPr lang="ru-RU" sz="2000" dirty="0" err="1"/>
            <a:t>якщо</a:t>
          </a:r>
          <a:r>
            <a:rPr lang="ru-RU" sz="2000" dirty="0"/>
            <a:t> </a:t>
          </a:r>
          <a:r>
            <a:rPr lang="ru-RU" sz="2000" dirty="0" err="1"/>
            <a:t>інше</a:t>
          </a:r>
          <a:r>
            <a:rPr lang="ru-RU" sz="2000" dirty="0"/>
            <a:t> не </a:t>
          </a:r>
          <a:r>
            <a:rPr lang="ru-RU" sz="2000" dirty="0" err="1"/>
            <a:t>встановлено</a:t>
          </a:r>
          <a:r>
            <a:rPr lang="ru-RU" sz="2000" dirty="0"/>
            <a:t> </a:t>
          </a:r>
          <a:r>
            <a:rPr lang="ru-RU" sz="2000" dirty="0" err="1"/>
            <a:t>ліцензійним</a:t>
          </a:r>
          <a:r>
            <a:rPr lang="ru-RU" sz="2000" dirty="0"/>
            <a:t> договором.</a:t>
          </a:r>
          <a:endParaRPr lang="en-US" sz="2000" dirty="0"/>
        </a:p>
      </dgm:t>
    </dgm:pt>
    <dgm:pt modelId="{C55010DC-F50B-4C8B-A977-0E15241CAB25}" type="parTrans" cxnId="{21E06950-676D-426A-8E2D-0EC8F4369592}">
      <dgm:prSet/>
      <dgm:spPr/>
      <dgm:t>
        <a:bodyPr/>
        <a:lstStyle/>
        <a:p>
          <a:endParaRPr lang="ru-RU"/>
        </a:p>
      </dgm:t>
    </dgm:pt>
    <dgm:pt modelId="{92120FF3-EEFC-4130-A549-DA43191FC1EC}" type="sibTrans" cxnId="{21E06950-676D-426A-8E2D-0EC8F4369592}">
      <dgm:prSet/>
      <dgm:spPr/>
      <dgm:t>
        <a:bodyPr/>
        <a:lstStyle/>
        <a:p>
          <a:endParaRPr lang="ru-RU"/>
        </a:p>
      </dgm:t>
    </dgm:pt>
    <dgm:pt modelId="{E8153C23-C8EC-4949-8D0C-22FBCAF45918}" type="pres">
      <dgm:prSet presAssocID="{59463853-78F3-418E-9D78-9526BFD58F25}" presName="linear" presStyleCnt="0">
        <dgm:presLayoutVars>
          <dgm:animLvl val="lvl"/>
          <dgm:resizeHandles val="exact"/>
        </dgm:presLayoutVars>
      </dgm:prSet>
      <dgm:spPr/>
    </dgm:pt>
    <dgm:pt modelId="{A5C1E58C-24D2-4552-B796-34CA4C2B529F}" type="pres">
      <dgm:prSet presAssocID="{A85F9BD1-B075-4D3F-98E0-0114C8872E62}" presName="parentText" presStyleLbl="node1" presStyleIdx="0" presStyleCnt="1" custAng="10800000" custFlipVert="1" custScaleY="693733">
        <dgm:presLayoutVars>
          <dgm:chMax val="0"/>
          <dgm:bulletEnabled val="1"/>
        </dgm:presLayoutVars>
      </dgm:prSet>
      <dgm:spPr/>
    </dgm:pt>
  </dgm:ptLst>
  <dgm:cxnLst>
    <dgm:cxn modelId="{30964D01-0BE5-4766-A342-92A70C3FC2EA}" type="presOf" srcId="{A85F9BD1-B075-4D3F-98E0-0114C8872E62}" destId="{A5C1E58C-24D2-4552-B796-34CA4C2B529F}" srcOrd="0" destOrd="0" presId="urn:microsoft.com/office/officeart/2005/8/layout/vList2"/>
    <dgm:cxn modelId="{21E06950-676D-426A-8E2D-0EC8F4369592}" srcId="{59463853-78F3-418E-9D78-9526BFD58F25}" destId="{A85F9BD1-B075-4D3F-98E0-0114C8872E62}" srcOrd="0" destOrd="0" parTransId="{C55010DC-F50B-4C8B-A977-0E15241CAB25}" sibTransId="{92120FF3-EEFC-4130-A549-DA43191FC1EC}"/>
    <dgm:cxn modelId="{AA7242CC-09D0-4CD2-BF30-32A892D8B63F}" type="presOf" srcId="{59463853-78F3-418E-9D78-9526BFD58F25}" destId="{E8153C23-C8EC-4949-8D0C-22FBCAF45918}" srcOrd="0" destOrd="0" presId="urn:microsoft.com/office/officeart/2005/8/layout/vList2"/>
    <dgm:cxn modelId="{11481977-2A00-4D32-A28F-8CD46898A283}" type="presParOf" srcId="{E8153C23-C8EC-4949-8D0C-22FBCAF45918}" destId="{A5C1E58C-24D2-4552-B796-34CA4C2B52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1FA4C6-3DD6-4B7E-8379-4EC60C7DF8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EF80D86-A3D4-4553-8ADA-38ACC09D7452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Ліцензійний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договір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укладається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на </a:t>
          </a:r>
          <a:r>
            <a:rPr lang="ru-RU" b="1" i="1" dirty="0">
              <a:solidFill>
                <a:schemeClr val="tx2"/>
              </a:solidFill>
            </a:rPr>
            <a:t>строк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,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встановлений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договором,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який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повинен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спливати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не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пізніше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спливу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строку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чинності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виключного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майнового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права на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визначений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у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договорі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об'єкт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права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інтелектуальної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dirty="0" err="1">
              <a:solidFill>
                <a:schemeClr val="accent4">
                  <a:lumMod val="50000"/>
                </a:schemeClr>
              </a:solidFill>
            </a:rPr>
            <a:t>власності</a:t>
          </a:r>
          <a:r>
            <a:rPr lang="ru-RU" dirty="0">
              <a:solidFill>
                <a:schemeClr val="accent4">
                  <a:lumMod val="50000"/>
                </a:schemeClr>
              </a:solidFill>
            </a:rPr>
            <a:t>.</a:t>
          </a:r>
        </a:p>
      </dgm:t>
    </dgm:pt>
    <dgm:pt modelId="{0C13473E-D050-4E00-8AF8-DCB8408297AD}" type="parTrans" cxnId="{005E89D7-8D8D-48D6-8C4C-6FB5FCE0E9D0}">
      <dgm:prSet/>
      <dgm:spPr/>
      <dgm:t>
        <a:bodyPr/>
        <a:lstStyle/>
        <a:p>
          <a:endParaRPr lang="ru-RU"/>
        </a:p>
      </dgm:t>
    </dgm:pt>
    <dgm:pt modelId="{9CC1E362-0457-423D-B0C8-55F0AB5428E3}" type="sibTrans" cxnId="{005E89D7-8D8D-48D6-8C4C-6FB5FCE0E9D0}">
      <dgm:prSet/>
      <dgm:spPr/>
      <dgm:t>
        <a:bodyPr/>
        <a:lstStyle/>
        <a:p>
          <a:endParaRPr lang="ru-RU"/>
        </a:p>
      </dgm:t>
    </dgm:pt>
    <dgm:pt modelId="{D27383B5-B581-4B45-A59E-A1D1C4D7179B}" type="pres">
      <dgm:prSet presAssocID="{521FA4C6-3DD6-4B7E-8379-4EC60C7DF8BF}" presName="Name0" presStyleCnt="0">
        <dgm:presLayoutVars>
          <dgm:dir/>
          <dgm:animLvl val="lvl"/>
          <dgm:resizeHandles val="exact"/>
        </dgm:presLayoutVars>
      </dgm:prSet>
      <dgm:spPr/>
    </dgm:pt>
    <dgm:pt modelId="{DD33A1DD-5005-45E8-AB4B-AE8FC6283691}" type="pres">
      <dgm:prSet presAssocID="{CEF80D86-A3D4-4553-8ADA-38ACC09D7452}" presName="composite" presStyleCnt="0"/>
      <dgm:spPr/>
    </dgm:pt>
    <dgm:pt modelId="{37A1E257-334B-4B0E-8660-697EA81BDDB9}" type="pres">
      <dgm:prSet presAssocID="{CEF80D86-A3D4-4553-8ADA-38ACC09D745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9F37EE6-AF85-4711-B80D-C153621ABDD9}" type="pres">
      <dgm:prSet presAssocID="{CEF80D86-A3D4-4553-8ADA-38ACC09D7452}" presName="desTx" presStyleLbl="alignAccFollowNode1" presStyleIdx="0" presStyleCnt="1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</dgm:spPr>
    </dgm:pt>
  </dgm:ptLst>
  <dgm:cxnLst>
    <dgm:cxn modelId="{3BD42B21-21DE-4787-9688-7EC5AB0CBCDA}" type="presOf" srcId="{CEF80D86-A3D4-4553-8ADA-38ACC09D7452}" destId="{37A1E257-334B-4B0E-8660-697EA81BDDB9}" srcOrd="0" destOrd="0" presId="urn:microsoft.com/office/officeart/2005/8/layout/hList1"/>
    <dgm:cxn modelId="{02A1A363-124D-4D79-BE89-C3A10CCF5E96}" type="presOf" srcId="{521FA4C6-3DD6-4B7E-8379-4EC60C7DF8BF}" destId="{D27383B5-B581-4B45-A59E-A1D1C4D7179B}" srcOrd="0" destOrd="0" presId="urn:microsoft.com/office/officeart/2005/8/layout/hList1"/>
    <dgm:cxn modelId="{005E89D7-8D8D-48D6-8C4C-6FB5FCE0E9D0}" srcId="{521FA4C6-3DD6-4B7E-8379-4EC60C7DF8BF}" destId="{CEF80D86-A3D4-4553-8ADA-38ACC09D7452}" srcOrd="0" destOrd="0" parTransId="{0C13473E-D050-4E00-8AF8-DCB8408297AD}" sibTransId="{9CC1E362-0457-423D-B0C8-55F0AB5428E3}"/>
    <dgm:cxn modelId="{C3FE296A-C089-4822-9A63-2B0050FE1A0A}" type="presParOf" srcId="{D27383B5-B581-4B45-A59E-A1D1C4D7179B}" destId="{DD33A1DD-5005-45E8-AB4B-AE8FC6283691}" srcOrd="0" destOrd="0" presId="urn:microsoft.com/office/officeart/2005/8/layout/hList1"/>
    <dgm:cxn modelId="{58D79D50-D278-4EE1-B5A4-D02F2ABF7DD1}" type="presParOf" srcId="{DD33A1DD-5005-45E8-AB4B-AE8FC6283691}" destId="{37A1E257-334B-4B0E-8660-697EA81BDDB9}" srcOrd="0" destOrd="0" presId="urn:microsoft.com/office/officeart/2005/8/layout/hList1"/>
    <dgm:cxn modelId="{51742A87-8B85-4871-8AAA-0A028279B502}" type="presParOf" srcId="{DD33A1DD-5005-45E8-AB4B-AE8FC6283691}" destId="{A9F37EE6-AF85-4711-B80D-C153621ABD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CB3B45-827E-4FD5-A950-96453B0B6C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5E2699-F945-4B52-A9EE-C019CADA802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ru-RU" sz="2800" b="1" i="1" dirty="0">
              <a:solidFill>
                <a:srgbClr val="FF0000"/>
              </a:solidFill>
            </a:rPr>
            <a:t>3. </a:t>
          </a:r>
          <a:r>
            <a:rPr lang="ru-RU" sz="2800" b="1" i="1" dirty="0" err="1">
              <a:solidFill>
                <a:schemeClr val="tx1"/>
              </a:solidFill>
            </a:rPr>
            <a:t>Дог</a:t>
          </a:r>
          <a:r>
            <a:rPr lang="ru-RU" sz="2800" b="1" i="1" dirty="0" err="1">
              <a:solidFill>
                <a:schemeClr val="accent1"/>
              </a:solidFill>
            </a:rPr>
            <a:t>овір</a:t>
          </a:r>
          <a:r>
            <a:rPr lang="ru-RU" sz="2800" b="1" i="1" dirty="0">
              <a:solidFill>
                <a:schemeClr val="accent1"/>
              </a:solidFill>
            </a:rPr>
            <a:t> про </a:t>
          </a:r>
          <a:r>
            <a:rPr lang="ru-RU" sz="2800" b="1" i="1" dirty="0" err="1">
              <a:solidFill>
                <a:schemeClr val="accent1"/>
              </a:solidFill>
            </a:rPr>
            <a:t>створення</a:t>
          </a:r>
          <a:r>
            <a:rPr lang="ru-RU" sz="2800" b="1" i="1" dirty="0">
              <a:solidFill>
                <a:schemeClr val="accent1"/>
              </a:solidFill>
            </a:rPr>
            <a:t> за </a:t>
          </a:r>
          <a:r>
            <a:rPr lang="ru-RU" sz="2800" b="1" i="1" dirty="0" err="1">
              <a:solidFill>
                <a:schemeClr val="accent1"/>
              </a:solidFill>
            </a:rPr>
            <a:t>замовленням</a:t>
          </a:r>
          <a:r>
            <a:rPr lang="ru-RU" sz="2800" b="1" i="1" dirty="0">
              <a:solidFill>
                <a:schemeClr val="accent1"/>
              </a:solidFill>
            </a:rPr>
            <a:t> і </a:t>
          </a:r>
          <a:r>
            <a:rPr lang="ru-RU" sz="2800" b="1" i="1" dirty="0" err="1">
              <a:solidFill>
                <a:schemeClr val="accent1"/>
              </a:solidFill>
            </a:rPr>
            <a:t>використання</a:t>
          </a:r>
          <a:r>
            <a:rPr lang="ru-RU" sz="2800" b="1" i="1" dirty="0">
              <a:solidFill>
                <a:schemeClr val="accent1"/>
              </a:solidFill>
            </a:rPr>
            <a:t> </a:t>
          </a:r>
          <a:r>
            <a:rPr lang="ru-RU" sz="2800" b="1" i="1" dirty="0" err="1">
              <a:solidFill>
                <a:schemeClr val="accent1"/>
              </a:solidFill>
            </a:rPr>
            <a:t>об’єкта</a:t>
          </a:r>
          <a:r>
            <a:rPr lang="ru-RU" sz="2800" b="1" i="1" dirty="0">
              <a:solidFill>
                <a:schemeClr val="accent1"/>
              </a:solidFill>
            </a:rPr>
            <a:t> права </a:t>
          </a:r>
          <a:r>
            <a:rPr lang="ru-RU" sz="2800" b="1" i="1" dirty="0" err="1">
              <a:solidFill>
                <a:schemeClr val="accent1"/>
              </a:solidFill>
            </a:rPr>
            <a:t>інтелектуальної</a:t>
          </a:r>
          <a:r>
            <a:rPr lang="ru-RU" sz="2800" b="1" i="1" dirty="0">
              <a:solidFill>
                <a:schemeClr val="accent1"/>
              </a:solidFill>
            </a:rPr>
            <a:t> </a:t>
          </a:r>
          <a:r>
            <a:rPr lang="ru-RU" sz="2800" b="1" i="1" dirty="0" err="1">
              <a:solidFill>
                <a:schemeClr val="accent1"/>
              </a:solidFill>
            </a:rPr>
            <a:t>власності</a:t>
          </a:r>
          <a:r>
            <a:rPr lang="ru-RU" sz="2800" b="1" i="1" dirty="0">
              <a:solidFill>
                <a:schemeClr val="accent1"/>
              </a:solidFill>
            </a:rPr>
            <a:t> </a:t>
          </a:r>
          <a:endParaRPr lang="en-US" sz="2800" b="1" i="1" dirty="0"/>
        </a:p>
      </dgm:t>
    </dgm:pt>
    <dgm:pt modelId="{7AEE568E-EEED-4337-89EB-A3040039B4E5}" type="parTrans" cxnId="{C6C0A079-FF6C-4E2F-89CA-19E84539A943}">
      <dgm:prSet/>
      <dgm:spPr/>
      <dgm:t>
        <a:bodyPr/>
        <a:lstStyle/>
        <a:p>
          <a:endParaRPr lang="ru-RU"/>
        </a:p>
      </dgm:t>
    </dgm:pt>
    <dgm:pt modelId="{468AD2B7-E91A-4C04-903A-61E629809945}" type="sibTrans" cxnId="{C6C0A079-FF6C-4E2F-89CA-19E84539A943}">
      <dgm:prSet/>
      <dgm:spPr/>
      <dgm:t>
        <a:bodyPr/>
        <a:lstStyle/>
        <a:p>
          <a:endParaRPr lang="ru-RU"/>
        </a:p>
      </dgm:t>
    </dgm:pt>
    <dgm:pt modelId="{D27095FD-E97A-41D6-BFD8-446533E60156}" type="pres">
      <dgm:prSet presAssocID="{EACB3B45-827E-4FD5-A950-96453B0B6CD8}" presName="linear" presStyleCnt="0">
        <dgm:presLayoutVars>
          <dgm:animLvl val="lvl"/>
          <dgm:resizeHandles val="exact"/>
        </dgm:presLayoutVars>
      </dgm:prSet>
      <dgm:spPr/>
    </dgm:pt>
    <dgm:pt modelId="{F027943D-1EB5-43E5-B138-A9896F10909F}" type="pres">
      <dgm:prSet presAssocID="{695E2699-F945-4B52-A9EE-C019CADA8027}" presName="parentText" presStyleLbl="node1" presStyleIdx="0" presStyleCnt="1" custScaleY="293699">
        <dgm:presLayoutVars>
          <dgm:chMax val="0"/>
          <dgm:bulletEnabled val="1"/>
        </dgm:presLayoutVars>
      </dgm:prSet>
      <dgm:spPr/>
    </dgm:pt>
  </dgm:ptLst>
  <dgm:cxnLst>
    <dgm:cxn modelId="{15BE6025-5CF1-4FE5-A8FB-FBE9B3387602}" type="presOf" srcId="{EACB3B45-827E-4FD5-A950-96453B0B6CD8}" destId="{D27095FD-E97A-41D6-BFD8-446533E60156}" srcOrd="0" destOrd="0" presId="urn:microsoft.com/office/officeart/2005/8/layout/vList2"/>
    <dgm:cxn modelId="{C6C0A079-FF6C-4E2F-89CA-19E84539A943}" srcId="{EACB3B45-827E-4FD5-A950-96453B0B6CD8}" destId="{695E2699-F945-4B52-A9EE-C019CADA8027}" srcOrd="0" destOrd="0" parTransId="{7AEE568E-EEED-4337-89EB-A3040039B4E5}" sibTransId="{468AD2B7-E91A-4C04-903A-61E629809945}"/>
    <dgm:cxn modelId="{93017C9B-EC18-4A06-A431-837B2C316D92}" type="presOf" srcId="{695E2699-F945-4B52-A9EE-C019CADA8027}" destId="{F027943D-1EB5-43E5-B138-A9896F10909F}" srcOrd="0" destOrd="0" presId="urn:microsoft.com/office/officeart/2005/8/layout/vList2"/>
    <dgm:cxn modelId="{127C74EA-DEDA-4BE1-A389-0C110737AA9C}" type="presParOf" srcId="{D27095FD-E97A-41D6-BFD8-446533E60156}" destId="{F027943D-1EB5-43E5-B138-A9896F1090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89F32-F79D-4756-B4B8-39C368E4553D}">
      <dsp:nvSpPr>
        <dsp:cNvPr id="0" name=""/>
        <dsp:cNvSpPr/>
      </dsp:nvSpPr>
      <dsp:spPr>
        <a:xfrm>
          <a:off x="0" y="87867"/>
          <a:ext cx="6635932" cy="2731188"/>
        </a:xfrm>
        <a:prstGeom prst="roundRect">
          <a:avLst/>
        </a:prstGeom>
        <a:solidFill>
          <a:schemeClr val="bg1">
            <a:lumMod val="95000"/>
          </a:schemeClr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b="1" i="1" kern="1200" baseline="0" dirty="0"/>
            <a:t>Договори на </a:t>
          </a:r>
          <a:r>
            <a:rPr lang="ru-RU" sz="3300" b="1" i="1" kern="1200" baseline="0" dirty="0" err="1"/>
            <a:t>розпорядження</a:t>
          </a:r>
          <a:r>
            <a:rPr lang="ru-RU" sz="3300" b="1" i="1" kern="1200" baseline="0" dirty="0"/>
            <a:t>  </a:t>
          </a:r>
          <a:r>
            <a:rPr lang="ru-RU" sz="3300" b="1" i="1" kern="1200" baseline="0" dirty="0" err="1"/>
            <a:t>майновими</a:t>
          </a:r>
          <a:r>
            <a:rPr lang="ru-RU" sz="3300" b="1" i="1" kern="1200" baseline="0" dirty="0"/>
            <a:t> правами </a:t>
          </a:r>
          <a:r>
            <a:rPr lang="ru-RU" sz="3300" b="1" i="1" kern="1200" baseline="0" dirty="0" err="1"/>
            <a:t>інтелектуальної</a:t>
          </a:r>
          <a:r>
            <a:rPr lang="ru-RU" sz="3300" b="1" i="1" kern="1200" baseline="0" dirty="0"/>
            <a:t> </a:t>
          </a:r>
          <a:r>
            <a:rPr lang="ru-RU" sz="3300" b="1" i="1" kern="1200" baseline="0" dirty="0" err="1"/>
            <a:t>власності</a:t>
          </a:r>
          <a:r>
            <a:rPr lang="ru-RU" sz="3300" b="1" i="1" kern="1200" baseline="0" dirty="0"/>
            <a:t> </a:t>
          </a:r>
          <a:endParaRPr lang="en-US" sz="3300" b="1" kern="1200" dirty="0"/>
        </a:p>
      </dsp:txBody>
      <dsp:txXfrm>
        <a:off x="133326" y="221193"/>
        <a:ext cx="6369280" cy="24645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7943D-1EB5-43E5-B138-A9896F10909F}">
      <dsp:nvSpPr>
        <dsp:cNvPr id="0" name=""/>
        <dsp:cNvSpPr/>
      </dsp:nvSpPr>
      <dsp:spPr>
        <a:xfrm>
          <a:off x="0" y="535"/>
          <a:ext cx="11861074" cy="1095890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i="1" kern="1200" dirty="0">
              <a:solidFill>
                <a:srgbClr val="FF0000"/>
              </a:solidFill>
            </a:rPr>
            <a:t>4.</a:t>
          </a:r>
          <a:r>
            <a:rPr lang="ru-RU" sz="4400" b="1" i="1" kern="1200" dirty="0">
              <a:solidFill>
                <a:srgbClr val="FF0000"/>
              </a:solidFill>
            </a:rPr>
            <a:t> </a:t>
          </a:r>
          <a:r>
            <a:rPr lang="ru-RU" sz="3600" b="1" i="1" kern="1200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Договір</a:t>
          </a:r>
          <a:r>
            <a:rPr lang="ru-RU" sz="3600" b="1" i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про </a:t>
          </a:r>
          <a:r>
            <a:rPr lang="ru-RU" sz="3600" b="1" i="1" kern="1200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передання</a:t>
          </a:r>
          <a:r>
            <a:rPr lang="ru-RU" sz="3600" b="1" i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b="1" i="1" kern="1200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виключних</a:t>
          </a:r>
          <a:r>
            <a:rPr lang="ru-RU" sz="3600" b="1" i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b="1" i="1" kern="1200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майнових</a:t>
          </a:r>
          <a:r>
            <a:rPr lang="ru-RU" sz="3600" b="1" i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прав </a:t>
          </a:r>
          <a:r>
            <a:rPr lang="ru-RU" sz="3600" b="1" i="1" kern="1200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інтелектуальної</a:t>
          </a:r>
          <a:r>
            <a:rPr lang="ru-RU" sz="3600" b="1" i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b="1" i="1" kern="1200" dirty="0" err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власності</a:t>
          </a:r>
          <a:r>
            <a:rPr lang="ru-RU" sz="3600" b="1" i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3600" b="1" i="1" kern="1200" dirty="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497" y="54032"/>
        <a:ext cx="11754080" cy="988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ADC64-F99E-4CDE-9E29-0E2CF4744297}">
      <dsp:nvSpPr>
        <dsp:cNvPr id="0" name=""/>
        <dsp:cNvSpPr/>
      </dsp:nvSpPr>
      <dsp:spPr>
        <a:xfrm>
          <a:off x="0" y="2072"/>
          <a:ext cx="11260183" cy="108225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48000" cap="flat" cmpd="thickThin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i="1" kern="1200" noProof="0" dirty="0"/>
            <a:t>Розпоряджання </a:t>
          </a:r>
          <a:r>
            <a:rPr lang="ru-RU" sz="2500" i="1" kern="1200" dirty="0" err="1"/>
            <a:t>майновими</a:t>
          </a:r>
          <a:r>
            <a:rPr lang="ru-RU" sz="2500" i="1" kern="1200" dirty="0"/>
            <a:t> правами </a:t>
          </a:r>
          <a:r>
            <a:rPr lang="ru-RU" sz="2500" i="1" kern="1200" dirty="0" err="1"/>
            <a:t>інтелектуальної</a:t>
          </a:r>
          <a:r>
            <a:rPr lang="ru-RU" sz="2500" i="1" kern="1200" dirty="0"/>
            <a:t> </a:t>
          </a:r>
          <a:r>
            <a:rPr lang="ru-RU" sz="2500" i="1" kern="1200" dirty="0" err="1"/>
            <a:t>власності</a:t>
          </a:r>
          <a:r>
            <a:rPr lang="ru-RU" sz="2500" i="1" kern="1200" dirty="0"/>
            <a:t> </a:t>
          </a:r>
          <a:r>
            <a:rPr lang="ru-RU" sz="2500" i="1" kern="1200" dirty="0" err="1"/>
            <a:t>здійснюється</a:t>
          </a:r>
          <a:r>
            <a:rPr lang="ru-RU" sz="2500" i="1" kern="1200" dirty="0"/>
            <a:t> на </a:t>
          </a:r>
          <a:r>
            <a:rPr lang="ru-RU" sz="2500" i="1" kern="1200" dirty="0" err="1"/>
            <a:t>підставі</a:t>
          </a:r>
          <a:r>
            <a:rPr lang="ru-RU" sz="2500" i="1" kern="1200" dirty="0"/>
            <a:t> таких </a:t>
          </a:r>
          <a:r>
            <a:rPr lang="ru-RU" sz="2500" i="1" kern="1200" dirty="0" err="1"/>
            <a:t>договорів</a:t>
          </a:r>
          <a:r>
            <a:rPr lang="ru-RU" sz="2500" i="1" kern="1200" dirty="0"/>
            <a:t>:</a:t>
          </a:r>
          <a:endParaRPr lang="en-US" sz="2500" i="1" kern="1200" dirty="0"/>
        </a:p>
      </dsp:txBody>
      <dsp:txXfrm>
        <a:off x="52831" y="54903"/>
        <a:ext cx="11154521" cy="976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8AE9A-9B3D-44C7-8BDE-E12339E39067}">
      <dsp:nvSpPr>
        <dsp:cNvPr id="0" name=""/>
        <dsp:cNvSpPr/>
      </dsp:nvSpPr>
      <dsp:spPr>
        <a:xfrm>
          <a:off x="0" y="423"/>
          <a:ext cx="11782696" cy="1008925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 </a:t>
          </a:r>
          <a:r>
            <a:rPr lang="ru-RU" sz="2500" kern="1200" dirty="0">
              <a:solidFill>
                <a:srgbClr val="FF0000"/>
              </a:solidFill>
            </a:rPr>
            <a:t>1</a:t>
          </a:r>
          <a:r>
            <a:rPr lang="uk-UA" sz="2500" kern="1200" dirty="0">
              <a:solidFill>
                <a:srgbClr val="FF0000"/>
              </a:solidFill>
            </a:rPr>
            <a:t>.</a:t>
          </a:r>
          <a:r>
            <a:rPr lang="uk-UA" sz="2500" kern="1200" dirty="0"/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Ліцензія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використання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об'єкта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права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інтелектуальної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власності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28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252" y="49675"/>
        <a:ext cx="11684192" cy="910421"/>
      </dsp:txXfrm>
    </dsp:sp>
    <dsp:sp modelId="{0BE986CF-143D-4C17-AC23-0F4C76992948}">
      <dsp:nvSpPr>
        <dsp:cNvPr id="0" name=""/>
        <dsp:cNvSpPr/>
      </dsp:nvSpPr>
      <dsp:spPr>
        <a:xfrm>
          <a:off x="0" y="1023242"/>
          <a:ext cx="11782696" cy="1008925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 </a:t>
          </a:r>
          <a:r>
            <a:rPr lang="ru-RU" sz="2500" kern="1200" dirty="0">
              <a:solidFill>
                <a:srgbClr val="FF0000"/>
              </a:solidFill>
            </a:rPr>
            <a:t>2.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Ліцензійний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договір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28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252" y="1072494"/>
        <a:ext cx="11684192" cy="910421"/>
      </dsp:txXfrm>
    </dsp:sp>
    <dsp:sp modelId="{C9D00B05-1EBC-4C78-8CF1-2FE969BC33B6}">
      <dsp:nvSpPr>
        <dsp:cNvPr id="0" name=""/>
        <dsp:cNvSpPr/>
      </dsp:nvSpPr>
      <dsp:spPr>
        <a:xfrm>
          <a:off x="0" y="2046060"/>
          <a:ext cx="11782696" cy="1008925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 </a:t>
          </a:r>
          <a:r>
            <a:rPr lang="ru-RU" sz="2500" kern="1200" dirty="0">
              <a:solidFill>
                <a:srgbClr val="FF0000"/>
              </a:solidFill>
            </a:rPr>
            <a:t>3.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Договір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про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створення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за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замовленням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і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використанням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об'єкта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права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інтелектуальної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власності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28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252" y="2095312"/>
        <a:ext cx="11684192" cy="910421"/>
      </dsp:txXfrm>
    </dsp:sp>
    <dsp:sp modelId="{9B5E9862-F4F8-4E93-866E-6BA71362D119}">
      <dsp:nvSpPr>
        <dsp:cNvPr id="0" name=""/>
        <dsp:cNvSpPr/>
      </dsp:nvSpPr>
      <dsp:spPr>
        <a:xfrm>
          <a:off x="0" y="3068879"/>
          <a:ext cx="11782696" cy="1008925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 </a:t>
          </a:r>
          <a:r>
            <a:rPr lang="ru-RU" sz="2400" kern="1200" dirty="0">
              <a:solidFill>
                <a:srgbClr val="FF0000"/>
              </a:solidFill>
            </a:rPr>
            <a:t>4.</a:t>
          </a:r>
          <a:r>
            <a:rPr lang="ru-RU" sz="2400" kern="1200" dirty="0"/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Договір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про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передання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виключних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майнових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прав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інтелектуальної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власності</a:t>
          </a:r>
          <a:r>
            <a:rPr lang="ru-RU" sz="28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2800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252" y="3118131"/>
        <a:ext cx="11684192" cy="910421"/>
      </dsp:txXfrm>
    </dsp:sp>
    <dsp:sp modelId="{A6539A19-D446-4A10-9558-CAFB11B52A47}">
      <dsp:nvSpPr>
        <dsp:cNvPr id="0" name=""/>
        <dsp:cNvSpPr/>
      </dsp:nvSpPr>
      <dsp:spPr>
        <a:xfrm>
          <a:off x="0" y="4091698"/>
          <a:ext cx="11782696" cy="1008925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solidFill>
                <a:srgbClr val="FF0000"/>
              </a:solidFill>
            </a:rPr>
            <a:t>   </a:t>
          </a:r>
          <a:r>
            <a:rPr lang="ru-RU" sz="2400" kern="1200" dirty="0">
              <a:solidFill>
                <a:srgbClr val="FF0000"/>
              </a:solidFill>
            </a:rPr>
            <a:t>5.</a:t>
          </a:r>
          <a:r>
            <a:rPr lang="ru-RU" sz="2400" kern="1200" dirty="0"/>
            <a:t> </a:t>
          </a:r>
          <a:r>
            <a:rPr lang="ru-RU" sz="2400" kern="1200" dirty="0" err="1">
              <a:solidFill>
                <a:schemeClr val="tx2"/>
              </a:solidFill>
            </a:rPr>
            <a:t>Інший</a:t>
          </a:r>
          <a:r>
            <a:rPr lang="ru-RU" sz="2400" kern="1200" dirty="0">
              <a:solidFill>
                <a:schemeClr val="tx2"/>
              </a:solidFill>
            </a:rPr>
            <a:t> </a:t>
          </a:r>
          <a:r>
            <a:rPr lang="ru-RU" sz="2400" kern="1200" dirty="0" err="1">
              <a:solidFill>
                <a:schemeClr val="tx2"/>
              </a:solidFill>
            </a:rPr>
            <a:t>договір</a:t>
          </a:r>
          <a:r>
            <a:rPr lang="ru-RU" sz="2400" kern="1200" dirty="0">
              <a:solidFill>
                <a:schemeClr val="tx2"/>
              </a:solidFill>
            </a:rPr>
            <a:t> </a:t>
          </a:r>
          <a:r>
            <a:rPr lang="ru-RU" sz="2400" kern="1200" dirty="0" err="1">
              <a:solidFill>
                <a:schemeClr val="tx2"/>
              </a:solidFill>
            </a:rPr>
            <a:t>щодо</a:t>
          </a:r>
          <a:r>
            <a:rPr lang="ru-RU" sz="2400" kern="1200" dirty="0">
              <a:solidFill>
                <a:schemeClr val="tx2"/>
              </a:solidFill>
            </a:rPr>
            <a:t> </a:t>
          </a:r>
          <a:r>
            <a:rPr lang="ru-RU" sz="2400" kern="1200" dirty="0" err="1">
              <a:solidFill>
                <a:schemeClr val="tx2"/>
              </a:solidFill>
            </a:rPr>
            <a:t>розпоряджання</a:t>
          </a:r>
          <a:r>
            <a:rPr lang="ru-RU" sz="2400" kern="1200" dirty="0">
              <a:solidFill>
                <a:schemeClr val="tx2"/>
              </a:solidFill>
            </a:rPr>
            <a:t> </a:t>
          </a:r>
          <a:r>
            <a:rPr lang="ru-RU" sz="2400" kern="1200" dirty="0" err="1">
              <a:solidFill>
                <a:schemeClr val="tx2"/>
              </a:solidFill>
            </a:rPr>
            <a:t>майновими</a:t>
          </a:r>
          <a:r>
            <a:rPr lang="ru-RU" sz="2400" kern="1200" dirty="0">
              <a:solidFill>
                <a:schemeClr val="tx2"/>
              </a:solidFill>
            </a:rPr>
            <a:t> правами </a:t>
          </a:r>
          <a:r>
            <a:rPr lang="ru-RU" sz="2400" kern="1200" dirty="0" err="1">
              <a:solidFill>
                <a:schemeClr val="tx2"/>
              </a:solidFill>
            </a:rPr>
            <a:t>інтелектуальної</a:t>
          </a:r>
          <a:r>
            <a:rPr lang="ru-RU" sz="2400" kern="1200" dirty="0">
              <a:solidFill>
                <a:schemeClr val="tx2"/>
              </a:solidFill>
            </a:rPr>
            <a:t> </a:t>
          </a:r>
          <a:r>
            <a:rPr lang="ru-RU" sz="2400" kern="1200" dirty="0" err="1">
              <a:solidFill>
                <a:schemeClr val="tx2"/>
              </a:solidFill>
            </a:rPr>
            <a:t>власності</a:t>
          </a:r>
          <a:r>
            <a:rPr lang="ru-RU" sz="2400" kern="1200" dirty="0">
              <a:solidFill>
                <a:schemeClr val="tx2"/>
              </a:solidFill>
            </a:rPr>
            <a:t>.</a:t>
          </a:r>
          <a:endParaRPr lang="en-US" sz="2400" kern="1200" dirty="0">
            <a:solidFill>
              <a:schemeClr val="tx2"/>
            </a:solidFill>
          </a:endParaRPr>
        </a:p>
      </dsp:txBody>
      <dsp:txXfrm>
        <a:off x="49252" y="4140950"/>
        <a:ext cx="11684192" cy="910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7943D-1EB5-43E5-B138-A9896F10909F}">
      <dsp:nvSpPr>
        <dsp:cNvPr id="0" name=""/>
        <dsp:cNvSpPr/>
      </dsp:nvSpPr>
      <dsp:spPr>
        <a:xfrm>
          <a:off x="0" y="67871"/>
          <a:ext cx="11861074" cy="961218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1" kern="1200" dirty="0">
              <a:solidFill>
                <a:srgbClr val="FF0000"/>
              </a:solidFill>
            </a:rPr>
            <a:t>1. </a:t>
          </a:r>
          <a:r>
            <a:rPr lang="ru-RU" sz="2800" b="1" i="1" kern="1200" dirty="0" err="1"/>
            <a:t>Ліцензія</a:t>
          </a:r>
          <a:r>
            <a:rPr lang="ru-RU" sz="2800" b="1" i="1" kern="1200" dirty="0"/>
            <a:t> на </a:t>
          </a:r>
          <a:r>
            <a:rPr lang="ru-RU" sz="2800" b="1" i="1" kern="1200" dirty="0" err="1"/>
            <a:t>використання</a:t>
          </a:r>
          <a:r>
            <a:rPr lang="ru-RU" sz="2800" b="1" i="1" kern="1200" dirty="0"/>
            <a:t> </a:t>
          </a:r>
          <a:r>
            <a:rPr lang="ru-RU" sz="2800" b="1" i="1" kern="1200" dirty="0" err="1"/>
            <a:t>об'єкта</a:t>
          </a:r>
          <a:r>
            <a:rPr lang="ru-RU" sz="2800" b="1" i="1" kern="1200" dirty="0"/>
            <a:t> права </a:t>
          </a:r>
          <a:r>
            <a:rPr lang="ru-RU" sz="2800" b="1" i="1" kern="1200" dirty="0" err="1"/>
            <a:t>інтелектуальної</a:t>
          </a:r>
          <a:r>
            <a:rPr lang="ru-RU" sz="2800" b="1" i="1" kern="1200" dirty="0"/>
            <a:t> </a:t>
          </a:r>
          <a:r>
            <a:rPr lang="ru-RU" sz="2800" b="1" i="1" kern="1200" dirty="0" err="1"/>
            <a:t>власності</a:t>
          </a:r>
          <a:endParaRPr lang="en-US" sz="2800" b="1" i="1" kern="1200" dirty="0"/>
        </a:p>
      </dsp:txBody>
      <dsp:txXfrm>
        <a:off x="46923" y="114794"/>
        <a:ext cx="11767228" cy="867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FC30-76E2-4425-B8B0-B882CE16E59C}">
      <dsp:nvSpPr>
        <dsp:cNvPr id="0" name=""/>
        <dsp:cNvSpPr/>
      </dsp:nvSpPr>
      <dsp:spPr>
        <a:xfrm>
          <a:off x="0" y="96524"/>
          <a:ext cx="11795759" cy="995670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1" kern="1200" dirty="0" err="1"/>
            <a:t>Ліцензія</a:t>
          </a:r>
          <a:r>
            <a:rPr lang="ru-RU" sz="2300" b="1" i="1" kern="1200" dirty="0"/>
            <a:t> на </a:t>
          </a:r>
          <a:r>
            <a:rPr lang="ru-RU" sz="2300" b="1" i="1" kern="1200" dirty="0" err="1"/>
            <a:t>використання</a:t>
          </a:r>
          <a:r>
            <a:rPr lang="ru-RU" sz="2300" b="1" i="1" kern="1200" dirty="0"/>
            <a:t> </a:t>
          </a:r>
          <a:r>
            <a:rPr lang="ru-RU" sz="2300" b="1" i="1" kern="1200" dirty="0" err="1"/>
            <a:t>об'єкта</a:t>
          </a:r>
          <a:r>
            <a:rPr lang="ru-RU" sz="2300" b="1" i="1" kern="1200" dirty="0"/>
            <a:t> права </a:t>
          </a:r>
          <a:r>
            <a:rPr lang="ru-RU" sz="2300" b="1" i="1" kern="1200" dirty="0" err="1"/>
            <a:t>інтелектуальної</a:t>
          </a:r>
          <a:r>
            <a:rPr lang="ru-RU" sz="2300" b="1" i="1" kern="1200" dirty="0"/>
            <a:t> </a:t>
          </a:r>
          <a:r>
            <a:rPr lang="ru-RU" sz="2300" b="1" i="1" kern="1200" dirty="0" err="1"/>
            <a:t>власності</a:t>
          </a:r>
          <a:r>
            <a:rPr lang="ru-RU" sz="2300" b="1" i="1" kern="1200" dirty="0"/>
            <a:t> </a:t>
          </a:r>
          <a:r>
            <a:rPr lang="ru-RU" sz="2300" b="1" i="1" kern="1200" dirty="0" err="1"/>
            <a:t>може</a:t>
          </a:r>
          <a:r>
            <a:rPr lang="ru-RU" sz="2300" b="1" i="1" kern="1200" dirty="0"/>
            <a:t> бути </a:t>
          </a:r>
          <a:r>
            <a:rPr lang="ru-RU" sz="2300" i="1" kern="1200" dirty="0" err="1">
              <a:solidFill>
                <a:srgbClr val="FF0000"/>
              </a:solidFill>
            </a:rPr>
            <a:t>виключною</a:t>
          </a:r>
          <a:r>
            <a:rPr lang="ru-RU" sz="2300" kern="1200" dirty="0"/>
            <a:t>, </a:t>
          </a:r>
          <a:r>
            <a:rPr lang="ru-RU" sz="2300" i="1" kern="1200" dirty="0" err="1">
              <a:solidFill>
                <a:srgbClr val="FF0000"/>
              </a:solidFill>
            </a:rPr>
            <a:t>одиничною</a:t>
          </a:r>
          <a:r>
            <a:rPr lang="ru-RU" sz="2300" kern="1200" dirty="0"/>
            <a:t>, </a:t>
          </a:r>
          <a:r>
            <a:rPr lang="ru-RU" sz="2300" i="1" kern="1200" dirty="0" err="1">
              <a:solidFill>
                <a:srgbClr val="FF0000"/>
              </a:solidFill>
            </a:rPr>
            <a:t>невиключною</a:t>
          </a:r>
          <a:r>
            <a:rPr lang="ru-RU" sz="2300" kern="1200" dirty="0"/>
            <a:t>, а </a:t>
          </a:r>
          <a:r>
            <a:rPr lang="ru-RU" sz="2300" kern="1200" dirty="0" err="1"/>
            <a:t>також</a:t>
          </a:r>
          <a:r>
            <a:rPr lang="ru-RU" sz="2300" kern="1200" dirty="0"/>
            <a:t> </a:t>
          </a:r>
          <a:r>
            <a:rPr lang="ru-RU" sz="2300" kern="1200" dirty="0" err="1"/>
            <a:t>іншого</a:t>
          </a:r>
          <a:r>
            <a:rPr lang="ru-RU" sz="2300" kern="1200" dirty="0"/>
            <a:t> виду, </a:t>
          </a:r>
          <a:r>
            <a:rPr lang="ru-RU" sz="2300" kern="1200" dirty="0" err="1"/>
            <a:t>що</a:t>
          </a:r>
          <a:r>
            <a:rPr lang="ru-RU" sz="2300" kern="1200" dirty="0"/>
            <a:t> не </a:t>
          </a:r>
          <a:r>
            <a:rPr lang="ru-RU" sz="2300" kern="1200" dirty="0" err="1"/>
            <a:t>суперечить</a:t>
          </a:r>
          <a:r>
            <a:rPr lang="ru-RU" sz="2300" kern="1200" dirty="0"/>
            <a:t> закону.</a:t>
          </a:r>
          <a:endParaRPr lang="en-US" sz="2300" kern="1200" dirty="0"/>
        </a:p>
      </dsp:txBody>
      <dsp:txXfrm>
        <a:off x="48605" y="145129"/>
        <a:ext cx="11698549" cy="898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7943D-1EB5-43E5-B138-A9896F10909F}">
      <dsp:nvSpPr>
        <dsp:cNvPr id="0" name=""/>
        <dsp:cNvSpPr/>
      </dsp:nvSpPr>
      <dsp:spPr>
        <a:xfrm>
          <a:off x="0" y="535"/>
          <a:ext cx="11861074" cy="1095890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b="1" i="1" kern="1200" dirty="0">
              <a:solidFill>
                <a:srgbClr val="FF0000"/>
              </a:solidFill>
            </a:rPr>
            <a:t>2. </a:t>
          </a:r>
          <a:r>
            <a:rPr lang="ru-RU" sz="4400" b="1" i="1" kern="1200" dirty="0" err="1"/>
            <a:t>Ліцензійний</a:t>
          </a:r>
          <a:r>
            <a:rPr lang="ru-RU" sz="4400" b="1" i="1" kern="1200" dirty="0"/>
            <a:t> </a:t>
          </a:r>
          <a:r>
            <a:rPr lang="ru-RU" sz="4400" b="1" i="1" kern="1200" dirty="0" err="1"/>
            <a:t>договір</a:t>
          </a:r>
          <a:r>
            <a:rPr lang="ru-RU" sz="4400" b="1" i="1" kern="1200" dirty="0"/>
            <a:t> </a:t>
          </a:r>
          <a:endParaRPr lang="en-US" sz="4400" b="1" i="1" kern="1200" dirty="0"/>
        </a:p>
      </dsp:txBody>
      <dsp:txXfrm>
        <a:off x="53497" y="54032"/>
        <a:ext cx="11754080" cy="9888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1E58C-24D2-4552-B796-34CA4C2B529F}">
      <dsp:nvSpPr>
        <dsp:cNvPr id="0" name=""/>
        <dsp:cNvSpPr/>
      </dsp:nvSpPr>
      <dsp:spPr>
        <a:xfrm rot="10800000" flipV="1">
          <a:off x="0" y="115910"/>
          <a:ext cx="12192000" cy="1662293"/>
        </a:xfrm>
        <a:prstGeom prst="roundRect">
          <a:avLst/>
        </a:prstGeom>
        <a:solidFill>
          <a:schemeClr val="bg2"/>
        </a:solidFill>
        <a:ln w="48000" cap="flat" cmpd="thickThin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  </a:t>
          </a:r>
          <a:r>
            <a:rPr lang="ru-RU" sz="2000" kern="1200" dirty="0"/>
            <a:t>У </a:t>
          </a:r>
          <a:r>
            <a:rPr lang="ru-RU" sz="2000" kern="1200" dirty="0" err="1"/>
            <a:t>випадках</a:t>
          </a:r>
          <a:r>
            <a:rPr lang="ru-RU" sz="2000" kern="1200" dirty="0"/>
            <a:t>, </a:t>
          </a:r>
          <a:r>
            <a:rPr lang="ru-RU" sz="2000" kern="1200" dirty="0" err="1"/>
            <a:t>передбачених</a:t>
          </a:r>
          <a:r>
            <a:rPr lang="ru-RU" sz="2000" kern="1200" dirty="0"/>
            <a:t> </a:t>
          </a:r>
          <a:r>
            <a:rPr lang="ru-RU" sz="2000" kern="1200" dirty="0" err="1"/>
            <a:t>ліцензійним</a:t>
          </a:r>
          <a:r>
            <a:rPr lang="ru-RU" sz="2000" kern="1200" dirty="0"/>
            <a:t> договором, </a:t>
          </a:r>
          <a:r>
            <a:rPr lang="ru-RU" sz="2000" kern="1200" dirty="0" err="1"/>
            <a:t>може</a:t>
          </a:r>
          <a:r>
            <a:rPr lang="ru-RU" sz="2000" kern="1200" dirty="0"/>
            <a:t> бути </a:t>
          </a:r>
          <a:r>
            <a:rPr lang="ru-RU" sz="2000" kern="1200" dirty="0" err="1"/>
            <a:t>укладений</a:t>
          </a:r>
          <a:r>
            <a:rPr lang="ru-RU" sz="2000" kern="1200" dirty="0"/>
            <a:t> </a:t>
          </a:r>
          <a:r>
            <a:rPr lang="ru-RU" sz="2000" b="1" i="1" kern="1200" dirty="0" err="1">
              <a:solidFill>
                <a:schemeClr val="tx2"/>
              </a:solidFill>
            </a:rPr>
            <a:t>субліцензійний</a:t>
          </a:r>
          <a:r>
            <a:rPr lang="ru-RU" sz="2000" b="1" i="1" kern="1200" dirty="0">
              <a:solidFill>
                <a:schemeClr val="tx2"/>
              </a:solidFill>
            </a:rPr>
            <a:t> </a:t>
          </a:r>
          <a:r>
            <a:rPr lang="ru-RU" sz="2000" b="1" i="1" kern="1200" dirty="0" err="1">
              <a:solidFill>
                <a:schemeClr val="tx2"/>
              </a:solidFill>
            </a:rPr>
            <a:t>договір</a:t>
          </a:r>
          <a:r>
            <a:rPr lang="ru-RU" sz="2000" kern="1200" dirty="0"/>
            <a:t>, за </a:t>
          </a:r>
          <a:r>
            <a:rPr lang="ru-RU" sz="2000" kern="1200" dirty="0" err="1"/>
            <a:t>яким</a:t>
          </a:r>
          <a:r>
            <a:rPr lang="ru-RU" sz="2000" kern="1200" dirty="0"/>
            <a:t> </a:t>
          </a:r>
          <a:r>
            <a:rPr lang="ru-RU" sz="2000" kern="1200" dirty="0" err="1"/>
            <a:t>ліцензіат</a:t>
          </a:r>
          <a:r>
            <a:rPr lang="ru-RU" sz="2000" kern="1200" dirty="0"/>
            <a:t> </a:t>
          </a:r>
          <a:r>
            <a:rPr lang="ru-RU" sz="2000" kern="1200" dirty="0" err="1"/>
            <a:t>надає</a:t>
          </a:r>
          <a:r>
            <a:rPr lang="ru-RU" sz="2000" kern="1200" dirty="0"/>
            <a:t> </a:t>
          </a:r>
          <a:r>
            <a:rPr lang="ru-RU" sz="2000" kern="1200" dirty="0" err="1"/>
            <a:t>іншій</a:t>
          </a:r>
          <a:r>
            <a:rPr lang="ru-RU" sz="2000" kern="1200" dirty="0"/>
            <a:t> </a:t>
          </a:r>
          <a:r>
            <a:rPr lang="ru-RU" sz="2000" kern="1200" dirty="0" err="1"/>
            <a:t>особі</a:t>
          </a:r>
          <a:r>
            <a:rPr lang="ru-RU" sz="2000" kern="1200" dirty="0"/>
            <a:t> (</a:t>
          </a:r>
          <a:r>
            <a:rPr lang="ru-RU" sz="2000" kern="1200" dirty="0" err="1"/>
            <a:t>субліцензіату</a:t>
          </a:r>
          <a:r>
            <a:rPr lang="ru-RU" sz="2000" kern="1200" dirty="0"/>
            <a:t>) </a:t>
          </a:r>
          <a:r>
            <a:rPr lang="ru-RU" sz="2000" kern="1200" dirty="0" err="1"/>
            <a:t>субліцензію</a:t>
          </a:r>
          <a:r>
            <a:rPr lang="ru-RU" sz="2000" kern="1200" dirty="0"/>
            <a:t> на </a:t>
          </a:r>
          <a:r>
            <a:rPr lang="ru-RU" sz="2000" kern="1200" dirty="0" err="1"/>
            <a:t>використання</a:t>
          </a:r>
          <a:r>
            <a:rPr lang="ru-RU" sz="2000" kern="1200" dirty="0"/>
            <a:t> </a:t>
          </a:r>
          <a:r>
            <a:rPr lang="ru-RU" sz="2000" kern="1200" dirty="0" err="1"/>
            <a:t>об'єкта</a:t>
          </a:r>
          <a:r>
            <a:rPr lang="ru-RU" sz="2000" kern="1200" dirty="0"/>
            <a:t> права </a:t>
          </a:r>
          <a:r>
            <a:rPr lang="ru-RU" sz="2000" kern="1200" dirty="0" err="1"/>
            <a:t>інтелектуальної</a:t>
          </a:r>
          <a:r>
            <a:rPr lang="ru-RU" sz="2000" kern="1200" dirty="0"/>
            <a:t> </a:t>
          </a:r>
          <a:r>
            <a:rPr lang="ru-RU" sz="2000" kern="1200" dirty="0" err="1"/>
            <a:t>власності</a:t>
          </a:r>
          <a:r>
            <a:rPr lang="ru-RU" sz="2000" kern="1200" dirty="0"/>
            <a:t>. У </a:t>
          </a:r>
          <a:r>
            <a:rPr lang="ru-RU" sz="2000" kern="1200" dirty="0" err="1"/>
            <a:t>цьому</a:t>
          </a:r>
          <a:r>
            <a:rPr lang="ru-RU" sz="2000" kern="1200" dirty="0"/>
            <a:t> </a:t>
          </a:r>
          <a:r>
            <a:rPr lang="ru-RU" sz="2000" kern="1200" dirty="0" err="1"/>
            <a:t>разі</a:t>
          </a:r>
          <a:r>
            <a:rPr lang="ru-RU" sz="2000" kern="1200" dirty="0"/>
            <a:t> </a:t>
          </a:r>
          <a:r>
            <a:rPr lang="ru-RU" sz="2000" kern="1200" dirty="0" err="1"/>
            <a:t>відповідальність</a:t>
          </a:r>
          <a:r>
            <a:rPr lang="ru-RU" sz="2000" kern="1200" dirty="0"/>
            <a:t> перед </a:t>
          </a:r>
          <a:r>
            <a:rPr lang="ru-RU" sz="2000" kern="1200" dirty="0" err="1"/>
            <a:t>ліцензіаром</a:t>
          </a:r>
          <a:r>
            <a:rPr lang="ru-RU" sz="2000" kern="1200" dirty="0"/>
            <a:t> за </a:t>
          </a:r>
          <a:r>
            <a:rPr lang="ru-RU" sz="2000" kern="1200" dirty="0" err="1"/>
            <a:t>дії</a:t>
          </a:r>
          <a:r>
            <a:rPr lang="ru-RU" sz="2000" kern="1200" dirty="0"/>
            <a:t> </a:t>
          </a:r>
          <a:r>
            <a:rPr lang="ru-RU" sz="2000" kern="1200" dirty="0" err="1"/>
            <a:t>субліцензіата</a:t>
          </a:r>
          <a:r>
            <a:rPr lang="ru-RU" sz="2000" kern="1200" dirty="0"/>
            <a:t> </a:t>
          </a:r>
          <a:r>
            <a:rPr lang="ru-RU" sz="2000" kern="1200" dirty="0" err="1"/>
            <a:t>несе</a:t>
          </a:r>
          <a:r>
            <a:rPr lang="ru-RU" sz="2000" kern="1200" dirty="0"/>
            <a:t> </a:t>
          </a:r>
          <a:r>
            <a:rPr lang="ru-RU" sz="2000" kern="1200" dirty="0" err="1"/>
            <a:t>ліцензіат</a:t>
          </a:r>
          <a:r>
            <a:rPr lang="ru-RU" sz="2000" kern="1200" dirty="0"/>
            <a:t>, </a:t>
          </a:r>
          <a:r>
            <a:rPr lang="ru-RU" sz="2000" kern="1200" dirty="0" err="1"/>
            <a:t>якщо</a:t>
          </a:r>
          <a:r>
            <a:rPr lang="ru-RU" sz="2000" kern="1200" dirty="0"/>
            <a:t> </a:t>
          </a:r>
          <a:r>
            <a:rPr lang="ru-RU" sz="2000" kern="1200" dirty="0" err="1"/>
            <a:t>інше</a:t>
          </a:r>
          <a:r>
            <a:rPr lang="ru-RU" sz="2000" kern="1200" dirty="0"/>
            <a:t> не </a:t>
          </a:r>
          <a:r>
            <a:rPr lang="ru-RU" sz="2000" kern="1200" dirty="0" err="1"/>
            <a:t>встановлено</a:t>
          </a:r>
          <a:r>
            <a:rPr lang="ru-RU" sz="2000" kern="1200" dirty="0"/>
            <a:t> </a:t>
          </a:r>
          <a:r>
            <a:rPr lang="ru-RU" sz="2000" kern="1200" dirty="0" err="1"/>
            <a:t>ліцензійним</a:t>
          </a:r>
          <a:r>
            <a:rPr lang="ru-RU" sz="2000" kern="1200" dirty="0"/>
            <a:t> договором.</a:t>
          </a:r>
          <a:endParaRPr lang="en-US" sz="2000" kern="1200" dirty="0"/>
        </a:p>
      </dsp:txBody>
      <dsp:txXfrm rot="-10800000">
        <a:off x="81146" y="197056"/>
        <a:ext cx="12029708" cy="15000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1E257-334B-4B0E-8660-697EA81BDDB9}">
      <dsp:nvSpPr>
        <dsp:cNvPr id="0" name=""/>
        <dsp:cNvSpPr/>
      </dsp:nvSpPr>
      <dsp:spPr>
        <a:xfrm>
          <a:off x="0" y="324268"/>
          <a:ext cx="4833256" cy="193330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Ліцензійний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договір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укладається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на </a:t>
          </a:r>
          <a:r>
            <a:rPr lang="ru-RU" sz="1900" b="1" i="1" kern="1200" dirty="0">
              <a:solidFill>
                <a:schemeClr val="tx2"/>
              </a:solidFill>
            </a:rPr>
            <a:t>строк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,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встановлений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договором,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який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повинен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спливати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не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пізніше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спливу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строку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чинності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виключного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майнового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права на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визначений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у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договорі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об'єкт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права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інтелектуальної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 </a:t>
          </a:r>
          <a:r>
            <a:rPr lang="ru-RU" sz="1900" kern="1200" dirty="0" err="1">
              <a:solidFill>
                <a:schemeClr val="accent4">
                  <a:lumMod val="50000"/>
                </a:schemeClr>
              </a:solidFill>
            </a:rPr>
            <a:t>власності</a:t>
          </a:r>
          <a:r>
            <a:rPr lang="ru-RU" sz="1900" kern="1200" dirty="0">
              <a:solidFill>
                <a:schemeClr val="accent4">
                  <a:lumMod val="50000"/>
                </a:schemeClr>
              </a:solidFill>
            </a:rPr>
            <a:t>.</a:t>
          </a:r>
        </a:p>
      </dsp:txBody>
      <dsp:txXfrm>
        <a:off x="0" y="324268"/>
        <a:ext cx="4833256" cy="1933302"/>
      </dsp:txXfrm>
    </dsp:sp>
    <dsp:sp modelId="{A9F37EE6-AF85-4711-B80D-C153621ABDD9}">
      <dsp:nvSpPr>
        <dsp:cNvPr id="0" name=""/>
        <dsp:cNvSpPr/>
      </dsp:nvSpPr>
      <dsp:spPr>
        <a:xfrm>
          <a:off x="0" y="2257571"/>
          <a:ext cx="4833256" cy="834480"/>
        </a:xfrm>
        <a:prstGeom prst="rect">
          <a:avLst/>
        </a:prstGeom>
        <a:solidFill>
          <a:schemeClr val="bg1">
            <a:alpha val="9000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7943D-1EB5-43E5-B138-A9896F10909F}">
      <dsp:nvSpPr>
        <dsp:cNvPr id="0" name=""/>
        <dsp:cNvSpPr/>
      </dsp:nvSpPr>
      <dsp:spPr>
        <a:xfrm>
          <a:off x="0" y="67871"/>
          <a:ext cx="11861074" cy="961218"/>
        </a:xfrm>
        <a:prstGeom prst="roundRect">
          <a:avLst/>
        </a:prstGeom>
        <a:solidFill>
          <a:schemeClr val="lt1"/>
        </a:solidFill>
        <a:ln w="48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1" kern="1200" dirty="0">
              <a:solidFill>
                <a:srgbClr val="FF0000"/>
              </a:solidFill>
            </a:rPr>
            <a:t>3. </a:t>
          </a:r>
          <a:r>
            <a:rPr lang="ru-RU" sz="2800" b="1" i="1" kern="1200" dirty="0" err="1">
              <a:solidFill>
                <a:schemeClr val="tx1"/>
              </a:solidFill>
            </a:rPr>
            <a:t>Дог</a:t>
          </a:r>
          <a:r>
            <a:rPr lang="ru-RU" sz="2800" b="1" i="1" kern="1200" dirty="0" err="1">
              <a:solidFill>
                <a:schemeClr val="accent1"/>
              </a:solidFill>
            </a:rPr>
            <a:t>овір</a:t>
          </a:r>
          <a:r>
            <a:rPr lang="ru-RU" sz="2800" b="1" i="1" kern="1200" dirty="0">
              <a:solidFill>
                <a:schemeClr val="accent1"/>
              </a:solidFill>
            </a:rPr>
            <a:t> про </a:t>
          </a:r>
          <a:r>
            <a:rPr lang="ru-RU" sz="2800" b="1" i="1" kern="1200" dirty="0" err="1">
              <a:solidFill>
                <a:schemeClr val="accent1"/>
              </a:solidFill>
            </a:rPr>
            <a:t>створення</a:t>
          </a:r>
          <a:r>
            <a:rPr lang="ru-RU" sz="2800" b="1" i="1" kern="1200" dirty="0">
              <a:solidFill>
                <a:schemeClr val="accent1"/>
              </a:solidFill>
            </a:rPr>
            <a:t> за </a:t>
          </a:r>
          <a:r>
            <a:rPr lang="ru-RU" sz="2800" b="1" i="1" kern="1200" dirty="0" err="1">
              <a:solidFill>
                <a:schemeClr val="accent1"/>
              </a:solidFill>
            </a:rPr>
            <a:t>замовленням</a:t>
          </a:r>
          <a:r>
            <a:rPr lang="ru-RU" sz="2800" b="1" i="1" kern="1200" dirty="0">
              <a:solidFill>
                <a:schemeClr val="accent1"/>
              </a:solidFill>
            </a:rPr>
            <a:t> і </a:t>
          </a:r>
          <a:r>
            <a:rPr lang="ru-RU" sz="2800" b="1" i="1" kern="1200" dirty="0" err="1">
              <a:solidFill>
                <a:schemeClr val="accent1"/>
              </a:solidFill>
            </a:rPr>
            <a:t>використання</a:t>
          </a:r>
          <a:r>
            <a:rPr lang="ru-RU" sz="2800" b="1" i="1" kern="1200" dirty="0">
              <a:solidFill>
                <a:schemeClr val="accent1"/>
              </a:solidFill>
            </a:rPr>
            <a:t> </a:t>
          </a:r>
          <a:r>
            <a:rPr lang="ru-RU" sz="2800" b="1" i="1" kern="1200" dirty="0" err="1">
              <a:solidFill>
                <a:schemeClr val="accent1"/>
              </a:solidFill>
            </a:rPr>
            <a:t>об’єкта</a:t>
          </a:r>
          <a:r>
            <a:rPr lang="ru-RU" sz="2800" b="1" i="1" kern="1200" dirty="0">
              <a:solidFill>
                <a:schemeClr val="accent1"/>
              </a:solidFill>
            </a:rPr>
            <a:t> права </a:t>
          </a:r>
          <a:r>
            <a:rPr lang="ru-RU" sz="2800" b="1" i="1" kern="1200" dirty="0" err="1">
              <a:solidFill>
                <a:schemeClr val="accent1"/>
              </a:solidFill>
            </a:rPr>
            <a:t>інтелектуальної</a:t>
          </a:r>
          <a:r>
            <a:rPr lang="ru-RU" sz="2800" b="1" i="1" kern="1200" dirty="0">
              <a:solidFill>
                <a:schemeClr val="accent1"/>
              </a:solidFill>
            </a:rPr>
            <a:t> </a:t>
          </a:r>
          <a:r>
            <a:rPr lang="ru-RU" sz="2800" b="1" i="1" kern="1200" dirty="0" err="1">
              <a:solidFill>
                <a:schemeClr val="accent1"/>
              </a:solidFill>
            </a:rPr>
            <a:t>власності</a:t>
          </a:r>
          <a:r>
            <a:rPr lang="ru-RU" sz="2800" b="1" i="1" kern="1200" dirty="0">
              <a:solidFill>
                <a:schemeClr val="accent1"/>
              </a:solidFill>
            </a:rPr>
            <a:t> </a:t>
          </a:r>
          <a:endParaRPr lang="en-US" sz="2800" b="1" i="1" kern="1200" dirty="0"/>
        </a:p>
      </dsp:txBody>
      <dsp:txXfrm>
        <a:off x="46923" y="114794"/>
        <a:ext cx="11767228" cy="867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97377B-7A80-4695-9311-7480A96BA5C2}" type="datetime1">
              <a:rPr lang="ru-RU" smtClean="0"/>
              <a:pPr algn="r" rtl="0"/>
              <a:t>20.11.2020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ru-RU" smtClean="0"/>
              <a:pPr algn="r" rtl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AA1E4E1-DF6A-45D0-AB14-6A9A0B144578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ru-RU" smtClean="0"/>
              <a:pPr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522B8D-815E-429C-9EC2-505CEC215084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  <p:pic>
        <p:nvPicPr>
          <p:cNvPr id="11" name="Рисунок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0E4BC3-C763-48AA-8280-ACE59646066A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D72474-459C-42C4-A0ED-A9AD89867D22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09.10.2016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8D2BC5-0E5D-4645-A815-DFCA1A04B5A6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10" name="Рисунок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Пояснительный текст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ru-RU" sz="1100" b="1" i="1" dirty="0">
                <a:latin typeface="Arial" pitchFamily="34" charset="0"/>
                <a:cs typeface="Arial" pitchFamily="34" charset="0"/>
              </a:rPr>
              <a:t>ПРИМЕЧАНИЕ</a:t>
            </a:r>
            <a:endParaRPr lang="ru-RU" sz="1200" b="1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ru-RU" sz="1200" i="1" dirty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"Рисунки" в заполнителе, чтобы вставить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11" name="Группа 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3049B1-F681-4AF5-B948-A3B940E9215A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071334-89C1-48F8-8089-E3D6AA3BB79C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DCDF3F-3D72-4F56-93A1-9DDD55AB6452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11A32-C44A-4E32-8FFB-D057369B4F61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5ECC2E-6DAB-4717-9C53-38589639C202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C0002A-E6EF-4378-B5A3-22E20EA855B1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  <a:p>
            <a:pPr lvl="5" rtl="0"/>
            <a:r>
              <a:rPr lang="ru-RU" dirty="0"/>
              <a:t>Шестой уровень</a:t>
            </a:r>
          </a:p>
          <a:p>
            <a:pPr lvl="6" rtl="0"/>
            <a:r>
              <a:rPr lang="ru-RU" dirty="0"/>
              <a:t>Седьмой уровень</a:t>
            </a:r>
          </a:p>
          <a:p>
            <a:pPr lvl="7" rtl="0"/>
            <a:r>
              <a:rPr lang="ru-RU" dirty="0"/>
              <a:t>Восьмой уровень</a:t>
            </a:r>
          </a:p>
          <a:p>
            <a:pPr lvl="8" rtl="0"/>
            <a:r>
              <a:rPr lang="ru-RU" dirty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A42E0B6C-3F58-4527-A133-F91FB65EBC2F}" type="datetime1">
              <a:rPr lang="ru-RU" smtClean="0"/>
              <a:pPr/>
              <a:t>20.11.2020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‹№›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7.jp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905057634"/>
              </p:ext>
            </p:extLst>
          </p:nvPr>
        </p:nvGraphicFramePr>
        <p:xfrm>
          <a:off x="156754" y="2292094"/>
          <a:ext cx="6635932" cy="290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Місце для зображення 9"/>
          <p:cNvPicPr>
            <a:picLocks noGrp="1" noChangeAspect="1"/>
          </p:cNvPicPr>
          <p:nvPr>
            <p:ph type="pic" sz="quarter" idx="1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r="8720"/>
          <a:stretch>
            <a:fillRect/>
          </a:stretch>
        </p:blipFill>
        <p:spPr>
          <a:xfrm>
            <a:off x="6889623" y="1362908"/>
            <a:ext cx="5210937" cy="4208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1362908"/>
            <a:ext cx="1371600" cy="1119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4662C6-8F42-41A3-AE00-157E16F96F72}"/>
              </a:ext>
            </a:extLst>
          </p:cNvPr>
          <p:cNvSpPr txBox="1"/>
          <p:nvPr/>
        </p:nvSpPr>
        <p:spPr>
          <a:xfrm>
            <a:off x="156754" y="5122597"/>
            <a:ext cx="3913094" cy="37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Підготував Каліка Б.М. ТМ-01мп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2" y="0"/>
            <a:ext cx="1123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9600" b="1" i="1" dirty="0"/>
              <a:t>Дякую за увагу </a:t>
            </a:r>
            <a:endParaRPr lang="en-US" sz="96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75" y="2259875"/>
            <a:ext cx="6072330" cy="4049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2616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637144423"/>
              </p:ext>
            </p:extLst>
          </p:nvPr>
        </p:nvGraphicFramePr>
        <p:xfrm>
          <a:off x="431073" y="76200"/>
          <a:ext cx="11260183" cy="1086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00072"/>
              </p:ext>
            </p:extLst>
          </p:nvPr>
        </p:nvGraphicFramePr>
        <p:xfrm>
          <a:off x="248195" y="1600199"/>
          <a:ext cx="11782696" cy="510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14187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947609356"/>
              </p:ext>
            </p:extLst>
          </p:nvPr>
        </p:nvGraphicFramePr>
        <p:xfrm>
          <a:off x="169817" y="76200"/>
          <a:ext cx="11861074" cy="1096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6479178" cy="5035731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Особа, яка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виключне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право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дозволяти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ліцензіар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надати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іншій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особі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ліцензіату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письмове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повноваження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їй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право на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певній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обмеженій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сфері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ліцензія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Ліцензія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бути оформлена як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окремий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складовою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частиною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ліцензійного</a:t>
            </a:r>
            <a:r>
              <a:rPr lang="ru-R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договору.</a:t>
            </a:r>
          </a:p>
          <a:p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09" y="2143397"/>
            <a:ext cx="49149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068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414899058"/>
              </p:ext>
            </p:extLst>
          </p:nvPr>
        </p:nvGraphicFramePr>
        <p:xfrm>
          <a:off x="248194" y="0"/>
          <a:ext cx="11795759" cy="118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566" y="1600200"/>
            <a:ext cx="6257107" cy="511410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ru-RU" sz="2600" b="1" i="1" dirty="0">
                <a:solidFill>
                  <a:schemeClr val="tx2"/>
                </a:solidFill>
              </a:rPr>
              <a:t> </a:t>
            </a:r>
            <a:r>
              <a:rPr lang="ru-RU" sz="2600" b="1" i="1" dirty="0" err="1">
                <a:solidFill>
                  <a:schemeClr val="tx2"/>
                </a:solidFill>
              </a:rPr>
              <a:t>Виключна</a:t>
            </a:r>
            <a:r>
              <a:rPr lang="ru-RU" sz="2600" b="1" i="1" dirty="0">
                <a:solidFill>
                  <a:schemeClr val="tx2"/>
                </a:solidFill>
              </a:rPr>
              <a:t> </a:t>
            </a:r>
            <a:r>
              <a:rPr lang="ru-RU" sz="2600" b="1" i="1" dirty="0" err="1">
                <a:solidFill>
                  <a:schemeClr val="tx2"/>
                </a:solidFill>
              </a:rPr>
              <a:t>ліцензія</a:t>
            </a:r>
            <a:r>
              <a:rPr lang="ru-RU" sz="2600" b="1" i="1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видається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лише</a:t>
            </a:r>
            <a:r>
              <a:rPr lang="ru-RU" dirty="0">
                <a:solidFill>
                  <a:schemeClr val="tx2"/>
                </a:solidFill>
              </a:rPr>
              <a:t> одному </a:t>
            </a:r>
            <a:r>
              <a:rPr lang="ru-RU" dirty="0" err="1">
                <a:solidFill>
                  <a:schemeClr val="tx2"/>
                </a:solidFill>
              </a:rPr>
              <a:t>ліцензіату</a:t>
            </a:r>
            <a:r>
              <a:rPr lang="ru-RU" dirty="0">
                <a:solidFill>
                  <a:schemeClr val="tx2"/>
                </a:solidFill>
              </a:rPr>
              <a:t> і </a:t>
            </a:r>
            <a:r>
              <a:rPr lang="ru-RU" dirty="0" err="1">
                <a:solidFill>
                  <a:schemeClr val="tx2"/>
                </a:solidFill>
              </a:rPr>
              <a:t>виключає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можливість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використання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ліцензіаром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об'єкта</a:t>
            </a:r>
            <a:r>
              <a:rPr lang="ru-RU" dirty="0">
                <a:solidFill>
                  <a:schemeClr val="tx2"/>
                </a:solidFill>
              </a:rPr>
              <a:t> права </a:t>
            </a:r>
            <a:r>
              <a:rPr lang="ru-RU" dirty="0" err="1">
                <a:solidFill>
                  <a:schemeClr val="tx2"/>
                </a:solidFill>
              </a:rPr>
              <a:t>інтелектуальної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власності</a:t>
            </a:r>
            <a:r>
              <a:rPr lang="ru-RU" dirty="0">
                <a:solidFill>
                  <a:schemeClr val="tx2"/>
                </a:solidFill>
              </a:rPr>
              <a:t> у </a:t>
            </a:r>
            <a:r>
              <a:rPr lang="ru-RU" dirty="0" err="1">
                <a:solidFill>
                  <a:schemeClr val="tx2"/>
                </a:solidFill>
              </a:rPr>
              <a:t>сфері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ru-RU" dirty="0" err="1">
                <a:solidFill>
                  <a:schemeClr val="tx2"/>
                </a:solidFill>
              </a:rPr>
              <a:t>що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обмежена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цією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ліцензією</a:t>
            </a:r>
            <a:r>
              <a:rPr lang="ru-RU" dirty="0">
                <a:solidFill>
                  <a:schemeClr val="tx2"/>
                </a:solidFill>
              </a:rPr>
              <a:t>, та </a:t>
            </a:r>
            <a:r>
              <a:rPr lang="ru-RU" dirty="0" err="1">
                <a:solidFill>
                  <a:schemeClr val="tx2"/>
                </a:solidFill>
              </a:rPr>
              <a:t>видачі</a:t>
            </a:r>
            <a:r>
              <a:rPr lang="ru-RU" dirty="0">
                <a:solidFill>
                  <a:schemeClr val="tx2"/>
                </a:solidFill>
              </a:rPr>
              <a:t> ним </a:t>
            </a:r>
            <a:r>
              <a:rPr lang="ru-RU" dirty="0" err="1">
                <a:solidFill>
                  <a:schemeClr val="tx2"/>
                </a:solidFill>
              </a:rPr>
              <a:t>іншим</a:t>
            </a:r>
            <a:r>
              <a:rPr lang="ru-RU" dirty="0">
                <a:solidFill>
                  <a:schemeClr val="tx2"/>
                </a:solidFill>
              </a:rPr>
              <a:t> особам </a:t>
            </a:r>
            <a:r>
              <a:rPr lang="ru-RU" dirty="0" err="1">
                <a:solidFill>
                  <a:schemeClr val="tx2"/>
                </a:solidFill>
              </a:rPr>
              <a:t>ліцензій</a:t>
            </a:r>
            <a:r>
              <a:rPr lang="ru-RU" dirty="0">
                <a:solidFill>
                  <a:schemeClr val="tx2"/>
                </a:solidFill>
              </a:rPr>
              <a:t> на </a:t>
            </a:r>
            <a:r>
              <a:rPr lang="ru-RU" dirty="0" err="1">
                <a:solidFill>
                  <a:schemeClr val="tx2"/>
                </a:solidFill>
              </a:rPr>
              <a:t>використання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цього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об'єкта</a:t>
            </a:r>
            <a:r>
              <a:rPr lang="ru-RU" dirty="0">
                <a:solidFill>
                  <a:schemeClr val="tx2"/>
                </a:solidFill>
              </a:rPr>
              <a:t> у </a:t>
            </a:r>
            <a:r>
              <a:rPr lang="ru-RU" dirty="0" err="1">
                <a:solidFill>
                  <a:schemeClr val="tx2"/>
                </a:solidFill>
              </a:rPr>
              <a:t>зазначеній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сфері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ru-RU" sz="2200" b="1" i="1" dirty="0">
                <a:solidFill>
                  <a:schemeClr val="tx2"/>
                </a:solidFill>
              </a:rPr>
              <a:t> </a:t>
            </a:r>
            <a:r>
              <a:rPr lang="ru-RU" sz="2200" b="1" i="1" dirty="0" err="1">
                <a:solidFill>
                  <a:schemeClr val="tx2"/>
                </a:solidFill>
              </a:rPr>
              <a:t>Одинична</a:t>
            </a:r>
            <a:r>
              <a:rPr lang="ru-RU" sz="2200" b="1" i="1" dirty="0">
                <a:solidFill>
                  <a:schemeClr val="tx2"/>
                </a:solidFill>
              </a:rPr>
              <a:t> </a:t>
            </a:r>
            <a:r>
              <a:rPr lang="ru-RU" sz="2200" b="1" i="1" dirty="0" err="1">
                <a:solidFill>
                  <a:schemeClr val="tx2"/>
                </a:solidFill>
              </a:rPr>
              <a:t>ліцензія</a:t>
            </a:r>
            <a:r>
              <a:rPr lang="ru-RU" sz="2200" b="1" i="1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видається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лише</a:t>
            </a:r>
            <a:r>
              <a:rPr lang="ru-RU" dirty="0">
                <a:solidFill>
                  <a:schemeClr val="tx2"/>
                </a:solidFill>
              </a:rPr>
              <a:t> одному </a:t>
            </a:r>
            <a:r>
              <a:rPr lang="ru-RU" dirty="0" err="1">
                <a:solidFill>
                  <a:schemeClr val="tx2"/>
                </a:solidFill>
              </a:rPr>
              <a:t>ліцензіату</a:t>
            </a:r>
            <a:r>
              <a:rPr lang="ru-RU" dirty="0">
                <a:solidFill>
                  <a:schemeClr val="tx2"/>
                </a:solidFill>
              </a:rPr>
              <a:t> і </a:t>
            </a:r>
            <a:r>
              <a:rPr lang="ru-RU" dirty="0" err="1">
                <a:solidFill>
                  <a:schemeClr val="tx2"/>
                </a:solidFill>
              </a:rPr>
              <a:t>виключає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можливість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видачі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ліцензіаром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іншим</a:t>
            </a:r>
            <a:r>
              <a:rPr lang="ru-RU" dirty="0">
                <a:solidFill>
                  <a:schemeClr val="tx2"/>
                </a:solidFill>
              </a:rPr>
              <a:t> особам </a:t>
            </a:r>
            <a:r>
              <a:rPr lang="ru-RU" dirty="0" err="1">
                <a:solidFill>
                  <a:schemeClr val="tx2"/>
                </a:solidFill>
              </a:rPr>
              <a:t>ліцензій</a:t>
            </a:r>
            <a:r>
              <a:rPr lang="ru-RU" dirty="0">
                <a:solidFill>
                  <a:schemeClr val="tx2"/>
                </a:solidFill>
              </a:rPr>
              <a:t> на </a:t>
            </a:r>
            <a:r>
              <a:rPr lang="ru-RU" dirty="0" err="1">
                <a:solidFill>
                  <a:schemeClr val="tx2"/>
                </a:solidFill>
              </a:rPr>
              <a:t>використання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об'єкта</a:t>
            </a:r>
            <a:r>
              <a:rPr lang="ru-RU" dirty="0">
                <a:solidFill>
                  <a:schemeClr val="tx2"/>
                </a:solidFill>
              </a:rPr>
              <a:t> права </a:t>
            </a:r>
            <a:r>
              <a:rPr lang="ru-RU" dirty="0" err="1">
                <a:solidFill>
                  <a:schemeClr val="tx2"/>
                </a:solidFill>
              </a:rPr>
              <a:t>інтелектуальної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власності</a:t>
            </a:r>
            <a:r>
              <a:rPr lang="ru-RU" dirty="0">
                <a:solidFill>
                  <a:schemeClr val="tx2"/>
                </a:solidFill>
              </a:rPr>
              <a:t> у </a:t>
            </a:r>
            <a:r>
              <a:rPr lang="ru-RU" dirty="0" err="1">
                <a:solidFill>
                  <a:schemeClr val="tx2"/>
                </a:solidFill>
              </a:rPr>
              <a:t>сфері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ru-RU" dirty="0" err="1">
                <a:solidFill>
                  <a:schemeClr val="tx2"/>
                </a:solidFill>
              </a:rPr>
              <a:t>що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обмежена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цією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ліцензією</a:t>
            </a:r>
            <a:r>
              <a:rPr lang="ru-RU" dirty="0">
                <a:solidFill>
                  <a:schemeClr val="tx2"/>
                </a:solidFill>
              </a:rPr>
              <a:t>, але не </a:t>
            </a:r>
            <a:r>
              <a:rPr lang="ru-RU" dirty="0" err="1">
                <a:solidFill>
                  <a:schemeClr val="tx2"/>
                </a:solidFill>
              </a:rPr>
              <a:t>виключає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можливості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використання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ліцензіаром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цього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об'єкта</a:t>
            </a:r>
            <a:r>
              <a:rPr lang="ru-RU" dirty="0">
                <a:solidFill>
                  <a:schemeClr val="tx2"/>
                </a:solidFill>
              </a:rPr>
              <a:t> у </a:t>
            </a:r>
            <a:r>
              <a:rPr lang="ru-RU" dirty="0" err="1">
                <a:solidFill>
                  <a:schemeClr val="tx2"/>
                </a:solidFill>
              </a:rPr>
              <a:t>зазначеній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сфері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ru-RU" sz="2200" b="1" i="1" dirty="0">
                <a:solidFill>
                  <a:schemeClr val="tx2"/>
                </a:solidFill>
              </a:rPr>
              <a:t> </a:t>
            </a:r>
            <a:r>
              <a:rPr lang="ru-RU" sz="2200" b="1" i="1" dirty="0" err="1">
                <a:solidFill>
                  <a:schemeClr val="tx2"/>
                </a:solidFill>
              </a:rPr>
              <a:t>Невиключна</a:t>
            </a:r>
            <a:r>
              <a:rPr lang="ru-RU" sz="2200" b="1" i="1" dirty="0">
                <a:solidFill>
                  <a:schemeClr val="tx2"/>
                </a:solidFill>
              </a:rPr>
              <a:t> </a:t>
            </a:r>
            <a:r>
              <a:rPr lang="ru-RU" sz="2200" b="1" i="1" dirty="0" err="1">
                <a:solidFill>
                  <a:schemeClr val="tx2"/>
                </a:solidFill>
              </a:rPr>
              <a:t>ліцензія</a:t>
            </a:r>
            <a:r>
              <a:rPr lang="ru-RU" sz="2200" b="1" i="1" dirty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не </a:t>
            </a:r>
            <a:r>
              <a:rPr lang="ru-RU" dirty="0" err="1">
                <a:solidFill>
                  <a:schemeClr val="tx2"/>
                </a:solidFill>
              </a:rPr>
              <a:t>виключає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можливості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використання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ліцензіаром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об'єкта</a:t>
            </a:r>
            <a:r>
              <a:rPr lang="ru-RU" dirty="0">
                <a:solidFill>
                  <a:schemeClr val="tx2"/>
                </a:solidFill>
              </a:rPr>
              <a:t> права </a:t>
            </a:r>
            <a:r>
              <a:rPr lang="ru-RU" dirty="0" err="1">
                <a:solidFill>
                  <a:schemeClr val="tx2"/>
                </a:solidFill>
              </a:rPr>
              <a:t>інтелектуальної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власності</a:t>
            </a:r>
            <a:r>
              <a:rPr lang="ru-RU" dirty="0">
                <a:solidFill>
                  <a:schemeClr val="tx2"/>
                </a:solidFill>
              </a:rPr>
              <a:t> у </a:t>
            </a:r>
            <a:r>
              <a:rPr lang="ru-RU" dirty="0" err="1">
                <a:solidFill>
                  <a:schemeClr val="tx2"/>
                </a:solidFill>
              </a:rPr>
              <a:t>сфері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ru-RU" dirty="0" err="1">
                <a:solidFill>
                  <a:schemeClr val="tx2"/>
                </a:solidFill>
              </a:rPr>
              <a:t>що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обмежена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цією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ліцензією</a:t>
            </a:r>
            <a:r>
              <a:rPr lang="ru-RU" dirty="0">
                <a:solidFill>
                  <a:schemeClr val="tx2"/>
                </a:solidFill>
              </a:rPr>
              <a:t>, та </a:t>
            </a:r>
            <a:r>
              <a:rPr lang="ru-RU" dirty="0" err="1">
                <a:solidFill>
                  <a:schemeClr val="tx2"/>
                </a:solidFill>
              </a:rPr>
              <a:t>видачі</a:t>
            </a:r>
            <a:r>
              <a:rPr lang="ru-RU" dirty="0">
                <a:solidFill>
                  <a:schemeClr val="tx2"/>
                </a:solidFill>
              </a:rPr>
              <a:t> ним </a:t>
            </a:r>
            <a:r>
              <a:rPr lang="ru-RU" dirty="0" err="1">
                <a:solidFill>
                  <a:schemeClr val="tx2"/>
                </a:solidFill>
              </a:rPr>
              <a:t>іншим</a:t>
            </a:r>
            <a:r>
              <a:rPr lang="ru-RU" dirty="0">
                <a:solidFill>
                  <a:schemeClr val="tx2"/>
                </a:solidFill>
              </a:rPr>
              <a:t> особам </a:t>
            </a:r>
            <a:r>
              <a:rPr lang="ru-RU" dirty="0" err="1">
                <a:solidFill>
                  <a:schemeClr val="tx2"/>
                </a:solidFill>
              </a:rPr>
              <a:t>ліцензій</a:t>
            </a:r>
            <a:r>
              <a:rPr lang="ru-RU" dirty="0">
                <a:solidFill>
                  <a:schemeClr val="tx2"/>
                </a:solidFill>
              </a:rPr>
              <a:t> на </a:t>
            </a:r>
            <a:r>
              <a:rPr lang="ru-RU" dirty="0" err="1">
                <a:solidFill>
                  <a:schemeClr val="tx2"/>
                </a:solidFill>
              </a:rPr>
              <a:t>використання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цього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об'єкта</a:t>
            </a:r>
            <a:r>
              <a:rPr lang="ru-RU" dirty="0">
                <a:solidFill>
                  <a:schemeClr val="tx2"/>
                </a:solidFill>
              </a:rPr>
              <a:t> у </a:t>
            </a:r>
            <a:r>
              <a:rPr lang="ru-RU" dirty="0" err="1">
                <a:solidFill>
                  <a:schemeClr val="tx2"/>
                </a:solidFill>
              </a:rPr>
              <a:t>зазначеній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сфері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3" y="2233747"/>
            <a:ext cx="5199016" cy="3396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2218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246096058"/>
              </p:ext>
            </p:extLst>
          </p:nvPr>
        </p:nvGraphicFramePr>
        <p:xfrm>
          <a:off x="169817" y="76200"/>
          <a:ext cx="11861074" cy="1096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9818" y="1600200"/>
            <a:ext cx="7511274" cy="52578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41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Ліцензійний</a:t>
            </a:r>
            <a:r>
              <a:rPr lang="ru-RU" sz="41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</a:t>
            </a:r>
            <a:r>
              <a:rPr lang="ru-RU" sz="41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одна сторона (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ліцензіар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другій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стороні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ліцензіату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дозвіл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ліцензію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на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визначених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взаємною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згодою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сторін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ліцензійному</a:t>
            </a:r>
            <a:r>
              <a:rPr lang="ru-RU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договорі</a:t>
            </a:r>
            <a:r>
              <a:rPr lang="ru-RU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визначаються</a:t>
            </a:r>
            <a:endParaRPr lang="ru-RU" sz="2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arenR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ліцензії</a:t>
            </a:r>
            <a:endParaRPr lang="ru-RU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arenR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сфера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endParaRPr lang="ru-RU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arenR"/>
            </a:pP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endParaRPr lang="ru-RU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arenR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порядок і строки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виплати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плати за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інші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сторони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вважають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доцільне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включити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Вважається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ліцензійним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договором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надається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невиключна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ліцензія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інше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встановлено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ліцензійним</a:t>
            </a: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договором.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092" y="2011680"/>
            <a:ext cx="4091950" cy="4434840"/>
          </a:xfrm>
        </p:spPr>
      </p:pic>
    </p:spTree>
    <p:extLst>
      <p:ext uri="{BB962C8B-B14F-4D97-AF65-F5344CB8AC3E}">
        <p14:creationId xmlns:p14="http://schemas.microsoft.com/office/powerpoint/2010/main" val="4223196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05328023"/>
              </p:ext>
            </p:extLst>
          </p:nvPr>
        </p:nvGraphicFramePr>
        <p:xfrm>
          <a:off x="1" y="0"/>
          <a:ext cx="1219200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76" y="2181497"/>
            <a:ext cx="6415768" cy="42846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60130149"/>
              </p:ext>
            </p:extLst>
          </p:nvPr>
        </p:nvGraphicFramePr>
        <p:xfrm>
          <a:off x="156753" y="2455817"/>
          <a:ext cx="4833257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79831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330468511"/>
              </p:ext>
            </p:extLst>
          </p:nvPr>
        </p:nvGraphicFramePr>
        <p:xfrm>
          <a:off x="169817" y="76200"/>
          <a:ext cx="11861074" cy="1096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9816" y="1600200"/>
            <a:ext cx="11129555" cy="52578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84000"/>
              <a:buFont typeface="Wingdings" panose="05000000000000000000" pitchFamily="2" charset="2"/>
              <a:buChar char="q"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</a:t>
            </a:r>
            <a:r>
              <a:rPr lang="ru-RU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8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замовленням</a:t>
            </a:r>
            <a:r>
              <a:rPr lang="ru-RU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8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28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одна сторона (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творець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письменник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художник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зобов'язується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вимог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другої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сторони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замовника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та в установлений строк.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замовленням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</a:t>
            </a:r>
            <a:r>
              <a:rPr lang="ru-RU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визначати</a:t>
            </a:r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способи</a:t>
            </a:r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замовником</a:t>
            </a:r>
            <a:r>
              <a:rPr lang="ru-RU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07" y="4741816"/>
            <a:ext cx="1663297" cy="1802675"/>
          </a:xfrm>
        </p:spPr>
      </p:pic>
    </p:spTree>
    <p:extLst>
      <p:ext uri="{BB962C8B-B14F-4D97-AF65-F5344CB8AC3E}">
        <p14:creationId xmlns:p14="http://schemas.microsoft.com/office/powerpoint/2010/main" val="1701286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04188586"/>
              </p:ext>
            </p:extLst>
          </p:nvPr>
        </p:nvGraphicFramePr>
        <p:xfrm>
          <a:off x="169817" y="76200"/>
          <a:ext cx="11861074" cy="1096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9817" y="1600200"/>
            <a:ext cx="8190411" cy="5257800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46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</a:t>
            </a:r>
            <a:r>
              <a:rPr lang="ru-RU" sz="4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46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передання</a:t>
            </a:r>
            <a:r>
              <a:rPr lang="ru-RU" sz="4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6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виключних</a:t>
            </a:r>
            <a:r>
              <a:rPr lang="ru-RU" sz="4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6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майнових</a:t>
            </a:r>
            <a:r>
              <a:rPr lang="ru-RU" sz="4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прав </a:t>
            </a:r>
            <a:r>
              <a:rPr lang="ru-RU" sz="46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4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6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ru-RU" sz="4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одна сторона (особа,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виключні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майнові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права)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передає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другій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повному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закону та на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визначених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договором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договору про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виключних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майнових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інтелектуальної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власності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погіршують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становище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творця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відповідного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спадкоємців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становищем,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передбаченим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цим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Кодексом та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іншим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законом, 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обмежують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право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творця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є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нікчемними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51" y="2037806"/>
            <a:ext cx="3326592" cy="3605348"/>
          </a:xfrm>
        </p:spPr>
      </p:pic>
    </p:spTree>
    <p:extLst>
      <p:ext uri="{BB962C8B-B14F-4D97-AF65-F5344CB8AC3E}">
        <p14:creationId xmlns:p14="http://schemas.microsoft.com/office/powerpoint/2010/main" val="1036939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dirty="0" err="1"/>
              <a:t>Державна</a:t>
            </a:r>
            <a:r>
              <a:rPr lang="ru-RU" dirty="0"/>
              <a:t> </a:t>
            </a:r>
            <a:r>
              <a:rPr lang="ru-RU" dirty="0" err="1"/>
              <a:t>реєстрація</a:t>
            </a:r>
            <a:r>
              <a:rPr lang="ru-RU" dirty="0"/>
              <a:t> </a:t>
            </a:r>
            <a:r>
              <a:rPr lang="ru-RU" dirty="0" err="1"/>
              <a:t>договорів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розпоряджання</a:t>
            </a:r>
            <a:r>
              <a:rPr lang="ru-RU" dirty="0"/>
              <a:t> </a:t>
            </a:r>
            <a:r>
              <a:rPr lang="ru-RU" dirty="0" err="1"/>
              <a:t>майновими</a:t>
            </a:r>
            <a:r>
              <a:rPr lang="ru-RU" dirty="0"/>
              <a:t> правами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2367" y="1422809"/>
            <a:ext cx="7772400" cy="521208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u-RU" dirty="0" err="1"/>
              <a:t>Ліцензія</a:t>
            </a:r>
            <a:r>
              <a:rPr lang="ru-RU" dirty="0"/>
              <a:t> на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права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 та договори не </a:t>
            </a:r>
            <a:r>
              <a:rPr lang="ru-RU" dirty="0" err="1"/>
              <a:t>підлягають</a:t>
            </a:r>
            <a:r>
              <a:rPr lang="ru-RU" dirty="0"/>
              <a:t> </a:t>
            </a:r>
            <a:r>
              <a:rPr lang="ru-RU" dirty="0" err="1"/>
              <a:t>обов'язковій</a:t>
            </a:r>
            <a:r>
              <a:rPr lang="ru-RU" dirty="0"/>
              <a:t> </a:t>
            </a:r>
            <a:r>
              <a:rPr lang="ru-RU" dirty="0" err="1"/>
              <a:t>державній</a:t>
            </a:r>
            <a:r>
              <a:rPr lang="ru-RU" dirty="0"/>
              <a:t> </a:t>
            </a:r>
            <a:r>
              <a:rPr lang="ru-RU" dirty="0" err="1"/>
              <a:t>реєстрації</a:t>
            </a:r>
            <a:r>
              <a:rPr lang="ru-RU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державна</a:t>
            </a:r>
            <a:r>
              <a:rPr lang="ru-RU" dirty="0"/>
              <a:t> </a:t>
            </a:r>
            <a:r>
              <a:rPr lang="ru-RU" dirty="0" err="1"/>
              <a:t>реєстрація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на </a:t>
            </a:r>
            <a:r>
              <a:rPr lang="ru-RU" dirty="0" err="1"/>
              <a:t>вимогу</a:t>
            </a:r>
            <a:r>
              <a:rPr lang="ru-RU" dirty="0"/>
              <a:t> </a:t>
            </a:r>
            <a:r>
              <a:rPr lang="ru-RU" dirty="0" err="1"/>
              <a:t>ліцензіара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ліцензіата</a:t>
            </a:r>
            <a:r>
              <a:rPr lang="ru-RU" dirty="0"/>
              <a:t> у порядку, </a:t>
            </a:r>
            <a:r>
              <a:rPr lang="ru-RU" dirty="0" err="1"/>
              <a:t>встановленому</a:t>
            </a:r>
            <a:r>
              <a:rPr lang="ru-RU" dirty="0"/>
              <a:t> законом.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державної</a:t>
            </a:r>
            <a:r>
              <a:rPr lang="ru-RU" dirty="0"/>
              <a:t> </a:t>
            </a:r>
            <a:r>
              <a:rPr lang="ru-RU" dirty="0" err="1"/>
              <a:t>реєстрації</a:t>
            </a:r>
            <a:r>
              <a:rPr lang="ru-RU" dirty="0"/>
              <a:t> не </a:t>
            </a:r>
            <a:r>
              <a:rPr lang="ru-RU" dirty="0" err="1"/>
              <a:t>впливає</a:t>
            </a:r>
            <a:r>
              <a:rPr lang="ru-RU" dirty="0"/>
              <a:t> на </a:t>
            </a:r>
            <a:r>
              <a:rPr lang="ru-RU" dirty="0" err="1"/>
              <a:t>чинність</a:t>
            </a:r>
            <a:r>
              <a:rPr lang="ru-RU" dirty="0"/>
              <a:t> прав, </a:t>
            </a:r>
            <a:r>
              <a:rPr lang="ru-RU" dirty="0" err="1"/>
              <a:t>наданих</a:t>
            </a:r>
            <a:r>
              <a:rPr lang="ru-RU" dirty="0"/>
              <a:t> за </a:t>
            </a:r>
            <a:r>
              <a:rPr lang="ru-RU" dirty="0" err="1"/>
              <a:t>ліцензією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іншим</a:t>
            </a:r>
            <a:r>
              <a:rPr lang="ru-RU" dirty="0"/>
              <a:t> договором, та </a:t>
            </a:r>
            <a:r>
              <a:rPr lang="ru-RU" dirty="0" err="1"/>
              <a:t>інших</a:t>
            </a:r>
            <a:r>
              <a:rPr lang="ru-RU" dirty="0"/>
              <a:t> прав на </a:t>
            </a:r>
            <a:r>
              <a:rPr lang="ru-RU" dirty="0" err="1"/>
              <a:t>відповідний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права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на право </a:t>
            </a:r>
            <a:r>
              <a:rPr lang="ru-RU" dirty="0" err="1"/>
              <a:t>ліцензіата</a:t>
            </a:r>
            <a:r>
              <a:rPr lang="ru-RU" dirty="0"/>
              <a:t> на </a:t>
            </a:r>
            <a:r>
              <a:rPr lang="ru-RU" dirty="0" err="1"/>
              <a:t>звернення</a:t>
            </a:r>
            <a:r>
              <a:rPr lang="ru-RU" dirty="0"/>
              <a:t> до суду за </a:t>
            </a:r>
            <a:r>
              <a:rPr lang="ru-RU" dirty="0" err="1"/>
              <a:t>захистом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права.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dirty="0"/>
              <a:t> Факт </a:t>
            </a:r>
            <a:r>
              <a:rPr lang="ru-RU" dirty="0" err="1"/>
              <a:t>передання</a:t>
            </a:r>
            <a:r>
              <a:rPr lang="ru-RU" dirty="0"/>
              <a:t> </a:t>
            </a:r>
            <a:r>
              <a:rPr lang="ru-RU" dirty="0" err="1"/>
              <a:t>виключних</a:t>
            </a:r>
            <a:r>
              <a:rPr lang="ru-RU" dirty="0"/>
              <a:t> </a:t>
            </a:r>
            <a:r>
              <a:rPr lang="ru-RU" dirty="0" err="1"/>
              <a:t>майнових</a:t>
            </a:r>
            <a:r>
              <a:rPr lang="ru-RU" dirty="0"/>
              <a:t> прав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, є </a:t>
            </a:r>
            <a:r>
              <a:rPr lang="ru-RU" dirty="0" err="1"/>
              <a:t>чинними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державної</a:t>
            </a:r>
            <a:r>
              <a:rPr lang="ru-RU" dirty="0"/>
              <a:t> </a:t>
            </a:r>
            <a:r>
              <a:rPr lang="ru-RU" dirty="0" err="1"/>
              <a:t>реєстрації</a:t>
            </a:r>
            <a:r>
              <a:rPr lang="ru-RU" dirty="0"/>
              <a:t>, </a:t>
            </a:r>
            <a:r>
              <a:rPr lang="ru-RU" dirty="0" err="1"/>
              <a:t>підлягає</a:t>
            </a:r>
            <a:r>
              <a:rPr lang="ru-RU" dirty="0"/>
              <a:t> </a:t>
            </a:r>
            <a:r>
              <a:rPr lang="ru-RU" dirty="0" err="1"/>
              <a:t>державній</a:t>
            </a:r>
            <a:r>
              <a:rPr lang="ru-RU" dirty="0"/>
              <a:t> </a:t>
            </a:r>
            <a:r>
              <a:rPr lang="ru-RU" dirty="0" err="1"/>
              <a:t>реєстрації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620" y="1637825"/>
            <a:ext cx="5260252" cy="47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68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62_TF03431380" id="{C5372053-071F-4A30-B713-CAC0FBBF8602}" vid="{47BF81C2-3D26-44B6-92D3-BB3940A76306}"/>
    </a:ext>
  </a:extLst>
</a:theme>
</file>

<file path=ppt/theme/theme2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презентация, макет с лентами и полосками (широкоэкранный формат)</Template>
  <TotalTime>0</TotalTime>
  <Words>760</Words>
  <Application>Microsoft Office PowerPoint</Application>
  <PresentationFormat>Широкий екран</PresentationFormat>
  <Paragraphs>37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6" baseType="lpstr">
      <vt:lpstr>Arial</vt:lpstr>
      <vt:lpstr>Euphemia</vt:lpstr>
      <vt:lpstr>Plantagenet Cherokee</vt:lpstr>
      <vt:lpstr>Times New Roman</vt:lpstr>
      <vt:lpstr>Wingdings</vt:lpstr>
      <vt:lpstr>Научная литература 16 х 9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Державна реєстрація договорів щодо розпоряджання майновими правами інтелектуальної власності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2020-03-21T01:42:19Z</dcterms:created>
  <dcterms:modified xsi:type="dcterms:W3CDTF">2020-11-20T10:58:00Z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