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0" r:id="rId7"/>
    <p:sldId id="295" r:id="rId8"/>
    <p:sldId id="261" r:id="rId9"/>
    <p:sldId id="291" r:id="rId10"/>
    <p:sldId id="292" r:id="rId11"/>
    <p:sldId id="279" r:id="rId12"/>
    <p:sldId id="280" r:id="rId13"/>
    <p:sldId id="314" r:id="rId14"/>
    <p:sldId id="262" r:id="rId15"/>
    <p:sldId id="282" r:id="rId16"/>
    <p:sldId id="285" r:id="rId17"/>
    <p:sldId id="311" r:id="rId18"/>
    <p:sldId id="286" r:id="rId19"/>
    <p:sldId id="289" r:id="rId20"/>
    <p:sldId id="293" r:id="rId21"/>
    <p:sldId id="312" r:id="rId22"/>
    <p:sldId id="294" r:id="rId23"/>
    <p:sldId id="313" r:id="rId24"/>
    <p:sldId id="287" r:id="rId25"/>
    <p:sldId id="297" r:id="rId26"/>
    <p:sldId id="298" r:id="rId27"/>
    <p:sldId id="265" r:id="rId28"/>
    <p:sldId id="301" r:id="rId29"/>
    <p:sldId id="302" r:id="rId30"/>
    <p:sldId id="315" r:id="rId31"/>
    <p:sldId id="316" r:id="rId32"/>
    <p:sldId id="317" r:id="rId33"/>
    <p:sldId id="329" r:id="rId34"/>
    <p:sldId id="327" r:id="rId35"/>
    <p:sldId id="324" r:id="rId36"/>
    <p:sldId id="326" r:id="rId37"/>
    <p:sldId id="330" r:id="rId38"/>
    <p:sldId id="331" r:id="rId39"/>
    <p:sldId id="332" r:id="rId40"/>
    <p:sldId id="333" r:id="rId41"/>
    <p:sldId id="303" r:id="rId42"/>
    <p:sldId id="304" r:id="rId43"/>
    <p:sldId id="270" r:id="rId44"/>
    <p:sldId id="308" r:id="rId45"/>
    <p:sldId id="309" r:id="rId46"/>
    <p:sldId id="273" r:id="rId47"/>
    <p:sldId id="320" r:id="rId48"/>
    <p:sldId id="321" r:id="rId49"/>
    <p:sldId id="318" r:id="rId50"/>
    <p:sldId id="276" r:id="rId51"/>
    <p:sldId id="299" r:id="rId52"/>
    <p:sldId id="305" r:id="rId53"/>
    <p:sldId id="319" r:id="rId54"/>
    <p:sldId id="310" r:id="rId55"/>
    <p:sldId id="300" r:id="rId56"/>
    <p:sldId id="283" r:id="rId57"/>
    <p:sldId id="306" r:id="rId58"/>
    <p:sldId id="28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257"/>
            <p14:sldId id="258"/>
            <p14:sldId id="259"/>
            <p14:sldId id="260"/>
            <p14:sldId id="295"/>
            <p14:sldId id="261"/>
            <p14:sldId id="291"/>
            <p14:sldId id="292"/>
            <p14:sldId id="279"/>
            <p14:sldId id="280"/>
            <p14:sldId id="314"/>
            <p14:sldId id="262"/>
            <p14:sldId id="282"/>
            <p14:sldId id="285"/>
            <p14:sldId id="311"/>
            <p14:sldId id="286"/>
            <p14:sldId id="289"/>
            <p14:sldId id="293"/>
            <p14:sldId id="312"/>
            <p14:sldId id="294"/>
            <p14:sldId id="313"/>
            <p14:sldId id="287"/>
            <p14:sldId id="297"/>
            <p14:sldId id="298"/>
            <p14:sldId id="265"/>
            <p14:sldId id="301"/>
            <p14:sldId id="302"/>
            <p14:sldId id="315"/>
            <p14:sldId id="316"/>
            <p14:sldId id="317"/>
            <p14:sldId id="329"/>
            <p14:sldId id="327"/>
            <p14:sldId id="324"/>
            <p14:sldId id="326"/>
            <p14:sldId id="330"/>
            <p14:sldId id="331"/>
            <p14:sldId id="332"/>
            <p14:sldId id="333"/>
            <p14:sldId id="303"/>
            <p14:sldId id="304"/>
            <p14:sldId id="270"/>
            <p14:sldId id="308"/>
            <p14:sldId id="309"/>
            <p14:sldId id="273"/>
            <p14:sldId id="320"/>
            <p14:sldId id="321"/>
            <p14:sldId id="318"/>
            <p14:sldId id="276"/>
            <p14:sldId id="299"/>
            <p14:sldId id="305"/>
            <p14:sldId id="319"/>
            <p14:sldId id="310"/>
            <p14:sldId id="300"/>
            <p14:sldId id="283"/>
            <p14:sldId id="30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4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0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8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6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85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5C9-10EA-407F-BF75-F6A4B7E14400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7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jpe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Relationship Id="rId30" Type="http://schemas.openxmlformats.org/officeDocument/2006/relationships/image" Target="../media/image31.jpeg"/><Relationship Id="rId35" Type="http://schemas.openxmlformats.org/officeDocument/2006/relationships/image" Target="../media/image3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amsjl\Desktop\s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708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67" y="1600200"/>
            <a:ext cx="3196266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Improve readability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62484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Jango</a:t>
            </a:r>
            <a:r>
              <a:rPr lang="en-US" sz="1400" dirty="0" smtClean="0"/>
              <a:t> </a:t>
            </a:r>
            <a:r>
              <a:rPr lang="en-US" sz="1400" dirty="0" err="1" smtClean="0"/>
              <a:t>Fett</a:t>
            </a:r>
            <a:r>
              <a:rPr lang="en-US" sz="1400" dirty="0" smtClean="0"/>
              <a:t> – repeated himself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Make the machines work for you, not vice versa…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3" y="1600200"/>
            <a:ext cx="3622613" cy="4525963"/>
          </a:xfrm>
        </p:spPr>
      </p:pic>
      <p:sp>
        <p:nvSpPr>
          <p:cNvPr id="5" name="TextBox 4"/>
          <p:cNvSpPr txBox="1"/>
          <p:nvPr/>
        </p:nvSpPr>
        <p:spPr>
          <a:xfrm>
            <a:off x="3276600" y="624839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Neo – made the machines work for him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–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gem.bat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s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igem.bat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61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amsjl\Desktop\iron ru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2000582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7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SassAndCoffee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sz="2600" dirty="0" smtClean="0"/>
              <a:t>NET Library for ASP.NET and ASP.NET MVC which will automatically convert SASS and </a:t>
            </a:r>
            <a:r>
              <a:rPr lang="en-US" sz="2600" dirty="0" err="1" smtClean="0"/>
              <a:t>CoffeeScript</a:t>
            </a:r>
            <a:r>
              <a:rPr lang="en-US" sz="2600" dirty="0" smtClean="0"/>
              <a:t> files as they are requested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dirty="0" smtClean="0"/>
              <a:t>Installation/Usage</a:t>
            </a:r>
          </a:p>
          <a:p>
            <a:pPr lvl="1"/>
            <a:r>
              <a:rPr lang="en-US" sz="2600" dirty="0" smtClean="0"/>
              <a:t>1) Install </a:t>
            </a:r>
            <a:r>
              <a:rPr lang="en-US" sz="2600" dirty="0" err="1" smtClean="0"/>
              <a:t>SassAndCoffee</a:t>
            </a:r>
            <a:r>
              <a:rPr lang="en-US" sz="2600" dirty="0" smtClean="0"/>
              <a:t> </a:t>
            </a:r>
            <a:r>
              <a:rPr lang="en-US" sz="2600" dirty="0" err="1" smtClean="0"/>
              <a:t>NuGet</a:t>
            </a:r>
            <a:r>
              <a:rPr lang="en-US" sz="2600" dirty="0" smtClean="0"/>
              <a:t> package</a:t>
            </a:r>
          </a:p>
          <a:p>
            <a:pPr lvl="1"/>
            <a:r>
              <a:rPr lang="en-US" sz="2600" dirty="0" smtClean="0"/>
              <a:t>2) Add link to compiled </a:t>
            </a:r>
            <a:r>
              <a:rPr lang="en-US" sz="2600" dirty="0" err="1" smtClean="0"/>
              <a:t>css</a:t>
            </a:r>
            <a:r>
              <a:rPr lang="en-US" sz="2600" dirty="0" smtClean="0"/>
              <a:t> file name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("~/Content/myStyleSheet.css")"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sz="2600" dirty="0" smtClean="0"/>
              <a:t>3) HTTP request for CSS file will be intercepted, the SASS file will be compiled and the output returned to the client</a:t>
            </a:r>
          </a:p>
          <a:p>
            <a:pPr lvl="1"/>
            <a:endParaRPr lang="en-US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7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LESS is primarily written in JavaScript</a:t>
            </a:r>
          </a:p>
          <a:p>
            <a:pPr lvl="1"/>
            <a:r>
              <a:rPr lang="en-US" dirty="0" smtClean="0"/>
              <a:t>1) Download less.js and include it along with .less file in HTML</a:t>
            </a:r>
          </a:p>
          <a:p>
            <a:pPr lvl="1"/>
            <a:r>
              <a:rPr lang="en-US" dirty="0" smtClean="0"/>
              <a:t>2) JavaScript will run when page is accessed and .less will be compiled and applied at runtime.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/less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="less.js" type="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"&gt;&lt;/script&gt;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1) Install node.js for windows</a:t>
            </a:r>
          </a:p>
          <a:p>
            <a:pPr lvl="1"/>
            <a:r>
              <a:rPr lang="en-US" sz="2400" dirty="0" smtClean="0"/>
              <a:t>2) From </a:t>
            </a:r>
            <a:r>
              <a:rPr lang="en-US" sz="2400" dirty="0"/>
              <a:t>command line </a:t>
            </a:r>
          </a:p>
          <a:p>
            <a:pPr lvl="2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 -g</a:t>
            </a:r>
            <a:endParaRPr lang="en-US" sz="2000" dirty="0" smtClean="0"/>
          </a:p>
          <a:p>
            <a:r>
              <a:rPr lang="en-US" dirty="0" smtClean="0"/>
              <a:t>Command line usage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amsjl\Desktop\Nodejs_logo_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1057"/>
            <a:ext cx="2590800" cy="8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Download </a:t>
            </a:r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 - one time compile              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[myStyleSheet.css]</a:t>
            </a:r>
          </a:p>
          <a:p>
            <a:r>
              <a:rPr lang="en-US" dirty="0" smtClean="0"/>
              <a:t>Command line - watch file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--watch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[myStyleSheet.css]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amsjl\Desktop\dotl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588" y="248932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2080" y="685800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565" y="204331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49" y="33990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0280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1916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309" y="1811773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1098" y="1734174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381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dotless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) Add link to .less file</a:t>
            </a:r>
          </a:p>
          <a:p>
            <a:pPr lvl="1"/>
            <a:r>
              <a:rPr lang="en-US" sz="1800" dirty="0">
                <a:latin typeface="Consolas" pitchFamily="49" charset="0"/>
                <a:cs typeface="Consolas" pitchFamily="49" charset="0"/>
              </a:rPr>
              <a:t> &lt;link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("~/Content/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")"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HTTP request for </a:t>
            </a:r>
            <a:r>
              <a:rPr lang="en-US" dirty="0" smtClean="0"/>
              <a:t>.less file </a:t>
            </a:r>
            <a:r>
              <a:rPr lang="en-US" dirty="0"/>
              <a:t>will be </a:t>
            </a:r>
            <a:r>
              <a:rPr lang="en-US" dirty="0" smtClean="0"/>
              <a:t>handled by the LESS compiler and a compiled CSS file will be returned </a:t>
            </a:r>
            <a:r>
              <a:rPr lang="en-US" dirty="0"/>
              <a:t>to the client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Precompile vs. Dynamic Compilation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to deploy</a:t>
            </a:r>
          </a:p>
          <a:p>
            <a:r>
              <a:rPr lang="en-US" dirty="0" smtClean="0"/>
              <a:t>Faster runtime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Quicker to get started</a:t>
            </a:r>
          </a:p>
          <a:p>
            <a:r>
              <a:rPr lang="en-US" dirty="0" smtClean="0"/>
              <a:t>Easier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0037"/>
            <a:ext cx="4040188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179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143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630px;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387px;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0px dotted @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Scoping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#000000;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$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80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CSS3 Vendor Prefixes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24112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Organization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Microsoft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webkit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Apple,</a:t>
                      </a:r>
                      <a:r>
                        <a:rPr lang="en-US" sz="2400" baseline="0" dirty="0" smtClean="0"/>
                        <a:t> Google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moz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-o- -xv-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8862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Example: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roundedCorners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Mixins</a:t>
            </a:r>
            <a:r>
              <a:rPr lang="en-US" b="1" dirty="0"/>
              <a:t> – CSS3 and Vendor Prefixes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5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Senior Programmer Analyst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b="1" dirty="0" smtClean="0"/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geekswithblogs.com/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/>
              <a:t>jacobladams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</a:t>
            </a:r>
            <a:r>
              <a:rPr lang="en-US" b="1" dirty="0" err="1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($radius: 10px){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$radius;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(5px)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4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– </a:t>
            </a:r>
            <a:r>
              <a:rPr lang="en-US" b="1" dirty="0" err="1" smtClean="0"/>
              <a:t>Mixins</a:t>
            </a:r>
            <a:r>
              <a:rPr lang="en-US" b="1" dirty="0" smtClean="0"/>
              <a:t> without Replication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95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 – SASS ONLY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34093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9" y="1600200"/>
            <a:ext cx="7018522" cy="4525963"/>
          </a:xfrm>
        </p:spPr>
      </p:pic>
    </p:spTree>
    <p:extLst>
      <p:ext uri="{BB962C8B-B14F-4D97-AF65-F5344CB8AC3E}">
        <p14:creationId xmlns:p14="http://schemas.microsoft.com/office/powerpoint/2010/main" val="4152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Mess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core.css file is the main </a:t>
            </a:r>
            <a:r>
              <a:rPr lang="en-US" dirty="0" err="1" smtClean="0"/>
              <a:t>css</a:t>
            </a:r>
            <a:r>
              <a:rPr lang="en-US" dirty="0" smtClean="0"/>
              <a:t> file for SharePoint.</a:t>
            </a:r>
          </a:p>
          <a:p>
            <a:endParaRPr lang="en-US" dirty="0" smtClean="0"/>
          </a:p>
          <a:p>
            <a:r>
              <a:rPr lang="en-US" dirty="0" smtClean="0"/>
              <a:t>Reply to me on twitter (@</a:t>
            </a:r>
            <a:r>
              <a:rPr lang="en-US" dirty="0" err="1" smtClean="0"/>
              <a:t>jacobladams</a:t>
            </a:r>
            <a:r>
              <a:rPr lang="en-US" dirty="0" smtClean="0"/>
              <a:t>) your guess for how many total lines in core.css you have to change:</a:t>
            </a:r>
          </a:p>
          <a:p>
            <a:pPr lvl="1"/>
            <a:r>
              <a:rPr lang="en-US" dirty="0" smtClean="0"/>
              <a:t>all the fonts from Verdana </a:t>
            </a:r>
          </a:p>
          <a:p>
            <a:pPr lvl="1"/>
            <a:r>
              <a:rPr lang="en-US" dirty="0" smtClean="0"/>
              <a:t> primary text color from #6f9dd9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4589"/>
            <a:ext cx="4038600" cy="4077185"/>
          </a:xfrm>
        </p:spPr>
      </p:pic>
    </p:spTree>
    <p:extLst>
      <p:ext uri="{BB962C8B-B14F-4D97-AF65-F5344CB8AC3E}">
        <p14:creationId xmlns:p14="http://schemas.microsoft.com/office/powerpoint/2010/main" val="3605217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b.less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1049">
            <a:off x="2650337" y="1950357"/>
            <a:ext cx="726995" cy="72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32936">
            <a:off x="2714834" y="3302082"/>
            <a:ext cx="726995" cy="72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20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"b.css";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03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1049">
            <a:off x="2650337" y="1950357"/>
            <a:ext cx="726995" cy="72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32936">
            <a:off x="2714834" y="3302082"/>
            <a:ext cx="726995" cy="72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528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(b.css);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SASS and LESS Setup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left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t-IT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SASS/LESS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text-align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/3;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Desktop\math_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- Common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RGB Color Functions</a:t>
            </a:r>
          </a:p>
          <a:p>
            <a:pPr lvl="1"/>
            <a:r>
              <a:rPr lang="en-US" dirty="0" err="1" smtClean="0"/>
              <a:t>rgb</a:t>
            </a:r>
            <a:endParaRPr lang="en-US" dirty="0" smtClean="0"/>
          </a:p>
          <a:p>
            <a:pPr lvl="1"/>
            <a:r>
              <a:rPr lang="en-US" dirty="0" err="1" smtClean="0"/>
              <a:t>rgba</a:t>
            </a:r>
            <a:endParaRPr lang="en-US" dirty="0" smtClean="0"/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mix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 Functions</a:t>
            </a:r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smtClean="0"/>
              <a:t>round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eil</a:t>
            </a:r>
          </a:p>
          <a:p>
            <a:pPr lvl="1"/>
            <a:r>
              <a:rPr lang="en-US" dirty="0" smtClean="0"/>
              <a:t>floor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HSL Color Functions</a:t>
            </a:r>
          </a:p>
          <a:p>
            <a:pPr lvl="1"/>
            <a:r>
              <a:rPr lang="en-US" dirty="0" err="1"/>
              <a:t>hsl</a:t>
            </a:r>
            <a:endParaRPr lang="en-US" dirty="0"/>
          </a:p>
          <a:p>
            <a:pPr lvl="1"/>
            <a:r>
              <a:rPr lang="en-US" dirty="0" err="1"/>
              <a:t>hsla</a:t>
            </a:r>
            <a:endParaRPr lang="en-US" dirty="0"/>
          </a:p>
          <a:p>
            <a:pPr lvl="1"/>
            <a:r>
              <a:rPr lang="en-US" dirty="0"/>
              <a:t>hue</a:t>
            </a:r>
          </a:p>
          <a:p>
            <a:pPr lvl="1"/>
            <a:r>
              <a:rPr lang="en-US" dirty="0"/>
              <a:t>saturation</a:t>
            </a:r>
          </a:p>
          <a:p>
            <a:pPr lvl="1"/>
            <a:r>
              <a:rPr lang="en-US" dirty="0" smtClean="0"/>
              <a:t>lightness</a:t>
            </a:r>
          </a:p>
          <a:p>
            <a:pPr lvl="1"/>
            <a:r>
              <a:rPr lang="en-US" dirty="0" smtClean="0"/>
              <a:t>alpha</a:t>
            </a:r>
            <a:endParaRPr lang="en-US" dirty="0"/>
          </a:p>
          <a:p>
            <a:pPr lvl="1"/>
            <a:r>
              <a:rPr lang="en-US" dirty="0"/>
              <a:t>lighten</a:t>
            </a:r>
          </a:p>
          <a:p>
            <a:pPr lvl="1"/>
            <a:r>
              <a:rPr lang="en-US" dirty="0"/>
              <a:t>darken</a:t>
            </a:r>
          </a:p>
          <a:p>
            <a:pPr lvl="1"/>
            <a:r>
              <a:rPr lang="en-US" dirty="0"/>
              <a:t>saturate</a:t>
            </a:r>
          </a:p>
          <a:p>
            <a:pPr lvl="1"/>
            <a:r>
              <a:rPr lang="en-US" dirty="0" err="1" smtClean="0"/>
              <a:t>desaturate</a:t>
            </a:r>
            <a:endParaRPr lang="en-US" dirty="0" smtClean="0"/>
          </a:p>
          <a:p>
            <a:pPr lvl="1"/>
            <a:r>
              <a:rPr lang="en-US" dirty="0" smtClean="0"/>
              <a:t>grayscale/greyscale</a:t>
            </a:r>
          </a:p>
          <a:p>
            <a:pPr lvl="1"/>
            <a:r>
              <a:rPr lang="en-US" dirty="0" smtClean="0"/>
              <a:t>complement</a:t>
            </a:r>
          </a:p>
          <a:p>
            <a:pPr lvl="1"/>
            <a:r>
              <a:rPr lang="en-US" dirty="0" err="1" smtClean="0"/>
              <a:t>fadein</a:t>
            </a:r>
            <a:r>
              <a:rPr lang="en-US" dirty="0" smtClean="0"/>
              <a:t>/fade-in/</a:t>
            </a:r>
            <a:r>
              <a:rPr lang="en-US" dirty="0" err="1" smtClean="0"/>
              <a:t>opacify</a:t>
            </a:r>
            <a:endParaRPr lang="en-US" dirty="0" smtClean="0"/>
          </a:p>
          <a:p>
            <a:pPr lvl="1"/>
            <a:r>
              <a:rPr lang="en-US" dirty="0" err="1" smtClean="0"/>
              <a:t>faseout</a:t>
            </a:r>
            <a:r>
              <a:rPr lang="en-US" dirty="0" smtClean="0"/>
              <a:t>/fade-out/</a:t>
            </a:r>
            <a:r>
              <a:rPr lang="en-US" dirty="0" err="1" smtClean="0"/>
              <a:t>transparentize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- Unique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SASS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adjust-color</a:t>
            </a:r>
          </a:p>
          <a:p>
            <a:r>
              <a:rPr lang="en-US" dirty="0"/>
              <a:t>scale-color</a:t>
            </a:r>
          </a:p>
          <a:p>
            <a:r>
              <a:rPr lang="en-US" dirty="0"/>
              <a:t>change-color</a:t>
            </a:r>
          </a:p>
          <a:p>
            <a:r>
              <a:rPr lang="en-US" dirty="0"/>
              <a:t>unquote</a:t>
            </a:r>
          </a:p>
          <a:p>
            <a:r>
              <a:rPr lang="en-US" dirty="0"/>
              <a:t>quote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nth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type-of</a:t>
            </a:r>
          </a:p>
          <a:p>
            <a:r>
              <a:rPr lang="en-US" dirty="0"/>
              <a:t>unit</a:t>
            </a:r>
          </a:p>
          <a:p>
            <a:r>
              <a:rPr lang="en-US" dirty="0" err="1"/>
              <a:t>unitless</a:t>
            </a:r>
            <a:endParaRPr lang="en-US" dirty="0"/>
          </a:p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LESS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</a:t>
            </a:r>
            <a:endParaRPr lang="en-US" dirty="0"/>
          </a:p>
          <a:p>
            <a:r>
              <a:rPr lang="en-US" dirty="0" smtClean="0"/>
              <a:t>escape</a:t>
            </a:r>
            <a:endParaRPr lang="en-US" dirty="0"/>
          </a:p>
          <a:p>
            <a:r>
              <a:rPr lang="en-US" dirty="0"/>
              <a:t>_math</a:t>
            </a:r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number</a:t>
            </a:r>
            <a:endParaRPr lang="en-US" dirty="0"/>
          </a:p>
          <a:p>
            <a:r>
              <a:rPr lang="en-US" dirty="0" err="1"/>
              <a:t>isPixel</a:t>
            </a:r>
            <a:endParaRPr lang="en-US" dirty="0"/>
          </a:p>
          <a:p>
            <a:r>
              <a:rPr lang="en-US" dirty="0" err="1"/>
              <a:t>isPercentage</a:t>
            </a:r>
            <a:endParaRPr lang="en-US" dirty="0"/>
          </a:p>
          <a:p>
            <a:r>
              <a:rPr lang="en-US" dirty="0" err="1"/>
              <a:t>IsString</a:t>
            </a:r>
            <a:endParaRPr lang="en-US" dirty="0"/>
          </a:p>
          <a:p>
            <a:r>
              <a:rPr lang="en-US" dirty="0" err="1"/>
              <a:t>isNumber</a:t>
            </a:r>
            <a:endParaRPr lang="en-US" dirty="0"/>
          </a:p>
          <a:p>
            <a:r>
              <a:rPr lang="en-US" dirty="0" err="1"/>
              <a:t>isColor</a:t>
            </a:r>
            <a:endParaRPr lang="en-US" dirty="0"/>
          </a:p>
          <a:p>
            <a:r>
              <a:rPr lang="en-US" dirty="0" err="1"/>
              <a:t>isEm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dirty="0"/>
              <a:t>clamp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standard CSS block comments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Standard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CSS block comments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work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as expected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*/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Also supports “silent” single line comments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Single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comments.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// These will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excluded from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 generated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 / </a:t>
            </a:r>
            <a:br>
              <a:rPr lang="en-US" dirty="0" smtClean="0"/>
            </a:br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amsjl\Desktop\SANDCAST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706813" cy="24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Indented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.SCSS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.SASS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94175" cy="395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Indenter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indentation instead of { and } for blocks</a:t>
            </a:r>
          </a:p>
          <a:p>
            <a:r>
              <a:rPr lang="en-US" dirty="0" smtClean="0"/>
              <a:t>Has .sass extension instead of .</a:t>
            </a:r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smtClean="0"/>
              <a:t>Inspired by HAML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</a:t>
            </a:r>
          </a:p>
          <a:p>
            <a:pPr lvl="1"/>
            <a:r>
              <a:rPr lang="en-US" dirty="0" smtClean="0"/>
              <a:t> Compass – Provides SASS templates, image </a:t>
            </a:r>
            <a:r>
              <a:rPr lang="en-US" dirty="0" err="1" smtClean="0"/>
              <a:t>spriting</a:t>
            </a:r>
            <a:r>
              <a:rPr lang="en-US" dirty="0" smtClean="0"/>
              <a:t>, and more</a:t>
            </a:r>
          </a:p>
          <a:p>
            <a:r>
              <a:rPr lang="en-US" dirty="0" smtClean="0"/>
              <a:t>LESS  </a:t>
            </a:r>
          </a:p>
          <a:p>
            <a:pPr lvl="1"/>
            <a:r>
              <a:rPr lang="en-US" dirty="0" smtClean="0"/>
              <a:t>Twitter Bootstrap – template style, grid system, widgets, and more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Frameless – grid/layout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preprocessors”</a:t>
            </a:r>
          </a:p>
          <a:p>
            <a:r>
              <a:rPr lang="en-US" dirty="0" smtClean="0"/>
              <a:t>“Higher-level CSS languages”</a:t>
            </a:r>
          </a:p>
          <a:p>
            <a:r>
              <a:rPr lang="en-US" dirty="0" smtClean="0"/>
              <a:t>“CSS frameworks”</a:t>
            </a:r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33" y="44582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Minify and other command line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and control structure – sass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Guard Statements and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7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</a:t>
            </a:r>
            <a:r>
              <a:rPr lang="en-US" dirty="0" smtClean="0"/>
              <a:t>Parent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smtClean="0"/>
              <a:t>J</a:t>
            </a:r>
            <a:r>
              <a:rPr lang="en-US" dirty="0" smtClean="0"/>
              <a:t>avaScript </a:t>
            </a:r>
            <a:r>
              <a:rPr lang="en-US" dirty="0" smtClean="0"/>
              <a:t>watch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Link Bundle: </a:t>
            </a:r>
            <a:endParaRPr lang="en-US" dirty="0" smtClean="0"/>
          </a:p>
          <a:p>
            <a:pPr lvl="1"/>
            <a:r>
              <a:rPr lang="en-US" dirty="0" smtClean="0"/>
              <a:t>bitly.com/bundles/</a:t>
            </a:r>
            <a:r>
              <a:rPr lang="en-US" dirty="0" err="1" smtClean="0"/>
              <a:t>jacobladams</a:t>
            </a:r>
            <a:r>
              <a:rPr lang="en-US" dirty="0" smtClean="0"/>
              <a:t>/3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</a:t>
            </a:r>
            <a:endParaRPr lang="en-US" dirty="0" smtClean="0"/>
          </a:p>
          <a:p>
            <a:pPr lvl="1"/>
            <a:r>
              <a:rPr lang="en-US" dirty="0" smtClean="0"/>
              <a:t>The slides for this presentation</a:t>
            </a:r>
          </a:p>
          <a:p>
            <a:pPr lvl="1"/>
            <a:r>
              <a:rPr lang="en-US" dirty="0" smtClean="0"/>
              <a:t>Sass</a:t>
            </a:r>
            <a:endParaRPr lang="en-US" dirty="0"/>
          </a:p>
          <a:p>
            <a:pPr lvl="1"/>
            <a:r>
              <a:rPr lang="en-US" dirty="0" smtClean="0"/>
              <a:t>Less</a:t>
            </a:r>
            <a:endParaRPr lang="en-US" dirty="0"/>
          </a:p>
          <a:p>
            <a:pPr lvl="1"/>
            <a:r>
              <a:rPr lang="en-US" dirty="0" smtClean="0"/>
              <a:t>Ruby Installer</a:t>
            </a:r>
            <a:endParaRPr lang="en-US" dirty="0" smtClean="0"/>
          </a:p>
          <a:p>
            <a:pPr lvl="1"/>
            <a:r>
              <a:rPr lang="en-US" dirty="0" err="1" smtClean="0"/>
              <a:t>SassAndCoffee</a:t>
            </a:r>
            <a:endParaRPr lang="en-US" dirty="0" smtClean="0"/>
          </a:p>
          <a:p>
            <a:pPr lvl="1"/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r>
              <a:rPr lang="en-US" dirty="0" smtClean="0"/>
              <a:t>Iron ruby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pPr lvl="1"/>
            <a:r>
              <a:rPr lang="en-US" dirty="0" smtClean="0"/>
              <a:t>Comparison Articles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1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you think of a question/comment later?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Senior Programmer Analyst</a:t>
            </a:r>
          </a:p>
          <a:p>
            <a:pPr marL="0" indent="0">
              <a:buNone/>
            </a:pPr>
            <a:r>
              <a:rPr lang="en-US" dirty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/>
              <a:t>jacobladams</a:t>
            </a:r>
            <a:r>
              <a:rPr lang="en-US" dirty="0"/>
              <a:t>@gmail.com</a:t>
            </a:r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geekswithblogs.com/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Link Bundle: </a:t>
            </a:r>
            <a:r>
              <a:rPr lang="en-US" dirty="0" smtClean="0"/>
              <a:t>bitly.com/bundles/</a:t>
            </a:r>
            <a:r>
              <a:rPr lang="en-US" b="1" dirty="0" err="1" smtClean="0"/>
              <a:t>jacobladams</a:t>
            </a:r>
            <a:r>
              <a:rPr lang="en-US" dirty="0" smtClean="0"/>
              <a:t>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SASS and </a:t>
            </a:r>
            <a:r>
              <a:rPr lang="en-US" b="1" dirty="0" smtClean="0"/>
              <a:t>LESS?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blue: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#3bbfce;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margin: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16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darken($blue, 9%)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#2b9eab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DRY Principle </a:t>
            </a:r>
          </a:p>
          <a:p>
            <a:pPr marL="0" indent="0">
              <a:buNone/>
            </a:pPr>
            <a:r>
              <a:rPr lang="en-US" sz="4000" dirty="0" smtClean="0"/>
              <a:t>	D </a:t>
            </a:r>
            <a:r>
              <a:rPr lang="en-US" sz="4000" dirty="0" err="1" smtClean="0"/>
              <a:t>on’t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R </a:t>
            </a:r>
            <a:r>
              <a:rPr lang="en-US" sz="4000" dirty="0" err="1" smtClean="0"/>
              <a:t>epeat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Y </a:t>
            </a:r>
            <a:r>
              <a:rPr lang="en-US" sz="4000" dirty="0" err="1" smtClean="0"/>
              <a:t>ourself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GetNumberOfEmployees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stats.NumberOfEmployees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stats.NumberOfEmployees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GetNumberOfEmployees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	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(_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r</a:t>
            </a: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utra">
      <a:majorFont>
        <a:latin typeface="Neutra Display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2991</Words>
  <Application>Microsoft Office PowerPoint</Application>
  <PresentationFormat>On-screen Show (4:3)</PresentationFormat>
  <Paragraphs>851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1_Office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LESS?</vt:lpstr>
      <vt:lpstr>Why?</vt:lpstr>
      <vt:lpstr>Don’t Repeat Yourself</vt:lpstr>
      <vt:lpstr>Don’t Repeat Yourself</vt:lpstr>
      <vt:lpstr>Don’t Repeat Yourself</vt:lpstr>
      <vt:lpstr>Make the machines work for you, not vice versa…</vt:lpstr>
      <vt:lpstr>HOW? – SETUP</vt:lpstr>
      <vt:lpstr>How?</vt:lpstr>
      <vt:lpstr>Install SASS</vt:lpstr>
      <vt:lpstr>SASS Command Line Usage</vt:lpstr>
      <vt:lpstr>SassAndCoffee</vt:lpstr>
      <vt:lpstr>LESS</vt:lpstr>
      <vt:lpstr>LESS</vt:lpstr>
      <vt:lpstr>LESS</vt:lpstr>
      <vt:lpstr>LESS</vt:lpstr>
      <vt:lpstr>Precompile vs. Dynamic Compilation</vt:lpstr>
      <vt:lpstr>Features</vt:lpstr>
      <vt:lpstr>Variables</vt:lpstr>
      <vt:lpstr>Variables</vt:lpstr>
      <vt:lpstr>Variable Scoping</vt:lpstr>
      <vt:lpstr>Mixins</vt:lpstr>
      <vt:lpstr>Mixins</vt:lpstr>
      <vt:lpstr>CSS3 Vendor Prefixes</vt:lpstr>
      <vt:lpstr>Mixins – CSS3 and Vendor Prefixes</vt:lpstr>
      <vt:lpstr>Parametric Mixins</vt:lpstr>
      <vt:lpstr>Arguments Parameter</vt:lpstr>
      <vt:lpstr>LESS – Mixins without Replication</vt:lpstr>
      <vt:lpstr>Selector Inheritance – SASS ONLY</vt:lpstr>
      <vt:lpstr>BREAK TIME!</vt:lpstr>
      <vt:lpstr>Guess the Mess</vt:lpstr>
      <vt:lpstr>Imports - LESS</vt:lpstr>
      <vt:lpstr>Imports - LESS</vt:lpstr>
      <vt:lpstr>Imports - SASS</vt:lpstr>
      <vt:lpstr>Imports - SASS</vt:lpstr>
      <vt:lpstr>Nesting</vt:lpstr>
      <vt:lpstr>Operations</vt:lpstr>
      <vt:lpstr>Functions - Common</vt:lpstr>
      <vt:lpstr>Function - Unique</vt:lpstr>
      <vt:lpstr>Comments</vt:lpstr>
      <vt:lpstr>String Interpolation</vt:lpstr>
      <vt:lpstr>Bonus Material /  Advanced features</vt:lpstr>
      <vt:lpstr>SASS Indented Syntax</vt:lpstr>
      <vt:lpstr>SASS Indenter Syntax</vt:lpstr>
      <vt:lpstr>Frameworks</vt:lpstr>
      <vt:lpstr>Minify and other command line options</vt:lpstr>
      <vt:lpstr>Conditional and control structure – sass only</vt:lpstr>
      <vt:lpstr>LESS Guard Statements and Pattern Matching</vt:lpstr>
      <vt:lpstr>Sass Parent References</vt:lpstr>
      <vt:lpstr>LESS JavaScript watch option</vt:lpstr>
      <vt:lpstr>Links</vt:lpstr>
      <vt:lpstr>Questions?</vt:lpstr>
      <vt:lpstr>If you think of a question/comment later?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Jacob Adams</cp:lastModifiedBy>
  <cp:revision>152</cp:revision>
  <dcterms:created xsi:type="dcterms:W3CDTF">2012-07-19T21:09:02Z</dcterms:created>
  <dcterms:modified xsi:type="dcterms:W3CDTF">2012-07-26T18:24:52Z</dcterms:modified>
</cp:coreProperties>
</file>