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75" r:id="rId3"/>
    <p:sldMasterId id="2147483688" r:id="rId4"/>
    <p:sldMasterId id="2147483701" r:id="rId5"/>
    <p:sldMasterId id="2147483714" r:id="rId6"/>
    <p:sldMasterId id="2147483727" r:id="rId7"/>
    <p:sldMasterId id="2147483740" r:id="rId8"/>
    <p:sldMasterId id="2147483753" r:id="rId9"/>
  </p:sldMasterIdLst>
  <p:notesMasterIdLst>
    <p:notesMasterId r:id="rId32"/>
  </p:notesMasterIdLst>
  <p:sldIdLst>
    <p:sldId id="278" r:id="rId10"/>
    <p:sldId id="289" r:id="rId11"/>
    <p:sldId id="272" r:id="rId12"/>
    <p:sldId id="276" r:id="rId13"/>
    <p:sldId id="257" r:id="rId14"/>
    <p:sldId id="258" r:id="rId15"/>
    <p:sldId id="259" r:id="rId16"/>
    <p:sldId id="271" r:id="rId17"/>
    <p:sldId id="283" r:id="rId18"/>
    <p:sldId id="264" r:id="rId19"/>
    <p:sldId id="263" r:id="rId20"/>
    <p:sldId id="260" r:id="rId21"/>
    <p:sldId id="265" r:id="rId22"/>
    <p:sldId id="267" r:id="rId23"/>
    <p:sldId id="266" r:id="rId24"/>
    <p:sldId id="270" r:id="rId25"/>
    <p:sldId id="269" r:id="rId26"/>
    <p:sldId id="277" r:id="rId27"/>
    <p:sldId id="274" r:id="rId28"/>
    <p:sldId id="292" r:id="rId29"/>
    <p:sldId id="291" r:id="rId30"/>
    <p:sldId id="29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77673-B90B-44C6-8941-F365249A7361}" type="datetimeFigureOut">
              <a:rPr lang="en-US" smtClean="0"/>
              <a:t>6/2/2012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B8253-8515-4FBD-BD69-5D26BF7734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043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809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7707-E2E8-493C-B39F-CCDFED8A6AEA}" type="datetimeFigureOut">
              <a:rPr lang="en-US" smtClean="0"/>
              <a:t>6/2/2012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023D-27D3-4583-BC75-C6907FAC3A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7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7707-E2E8-493C-B39F-CCDFED8A6AEA}" type="datetimeFigureOut">
              <a:rPr lang="en-US" smtClean="0"/>
              <a:t>6/2/2012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023D-27D3-4583-BC75-C6907FAC3A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30149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9062" y="753070"/>
            <a:ext cx="8363938" cy="830997"/>
          </a:xfrm>
        </p:spPr>
        <p:txBody>
          <a:bodyPr/>
          <a:lstStyle>
            <a:lvl1pPr>
              <a:lnSpc>
                <a:spcPct val="100000"/>
              </a:lnSpc>
              <a:defRPr>
                <a:gradFill flip="none" rotWithShape="1">
                  <a:gsLst>
                    <a:gs pos="0">
                      <a:schemeClr val="bg1"/>
                    </a:gs>
                    <a:gs pos="86000">
                      <a:schemeClr val="bg1"/>
                    </a:gs>
                  </a:gsLst>
                  <a:lin ang="5400000" scaled="0"/>
                  <a:tileRect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770" y="1905000"/>
            <a:ext cx="8363938" cy="2609945"/>
          </a:xfrm>
        </p:spPr>
        <p:txBody>
          <a:bodyPr/>
          <a:lstStyle>
            <a:lvl1pPr>
              <a:lnSpc>
                <a:spcPct val="90000"/>
              </a:lnSpc>
              <a:defRPr sz="3200">
                <a:latin typeface="Segoe UI Light" pitchFamily="34" charset="0"/>
              </a:defRPr>
            </a:lvl1pPr>
            <a:lvl2pPr>
              <a:lnSpc>
                <a:spcPct val="90000"/>
              </a:lnSpc>
              <a:defRPr sz="3200">
                <a:latin typeface="Segoe UI Light" pitchFamily="34" charset="0"/>
              </a:defRPr>
            </a:lvl2pPr>
            <a:lvl3pPr>
              <a:lnSpc>
                <a:spcPct val="90000"/>
              </a:lnSpc>
              <a:defRPr sz="3200">
                <a:latin typeface="Segoe UI Light" pitchFamily="34" charset="0"/>
              </a:defRPr>
            </a:lvl3pPr>
            <a:lvl4pPr>
              <a:lnSpc>
                <a:spcPct val="90000"/>
              </a:lnSpc>
              <a:defRPr sz="3200">
                <a:latin typeface="Segoe UI Light" pitchFamily="34" charset="0"/>
              </a:defRPr>
            </a:lvl4pPr>
            <a:lvl5pPr>
              <a:lnSpc>
                <a:spcPct val="90000"/>
              </a:lnSpc>
              <a:defRPr sz="3200">
                <a:latin typeface="Segoe U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1141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76103"/>
            <a:ext cx="8363938" cy="747897"/>
          </a:xfr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128" y="1756386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>
                <a:latin typeface="Segoe UI Light" pitchFamily="34" charset="0"/>
              </a:defRPr>
            </a:lvl1pPr>
            <a:lvl2pPr marL="673338" indent="-325424">
              <a:lnSpc>
                <a:spcPct val="90000"/>
              </a:lnSpc>
              <a:defRPr sz="2400">
                <a:latin typeface="Segoe UI Light" pitchFamily="34" charset="0"/>
              </a:defRPr>
            </a:lvl2pPr>
            <a:lvl3pPr marL="953785" indent="-288384">
              <a:lnSpc>
                <a:spcPct val="90000"/>
              </a:lnSpc>
              <a:defRPr sz="2000">
                <a:latin typeface="Segoe UI Light" pitchFamily="34" charset="0"/>
              </a:defRPr>
            </a:lvl3pPr>
            <a:lvl4pPr marL="1227618" indent="-273833">
              <a:lnSpc>
                <a:spcPct val="90000"/>
              </a:lnSpc>
              <a:defRPr sz="1800">
                <a:latin typeface="Segoe UI Light" pitchFamily="34" charset="0"/>
              </a:defRPr>
            </a:lvl4pPr>
            <a:lvl5pPr marL="1516002" indent="-280447">
              <a:lnSpc>
                <a:spcPct val="90000"/>
              </a:lnSpc>
              <a:defRPr sz="1800">
                <a:latin typeface="Segoe UI 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4193" y="1756386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>
                <a:latin typeface="Segoe UI Light" pitchFamily="34" charset="0"/>
              </a:defRPr>
            </a:lvl1pPr>
            <a:lvl2pPr marL="673338" indent="-339976">
              <a:lnSpc>
                <a:spcPct val="90000"/>
              </a:lnSpc>
              <a:defRPr sz="2400">
                <a:latin typeface="Segoe UI Light" pitchFamily="34" charset="0"/>
              </a:defRPr>
            </a:lvl2pPr>
            <a:lvl3pPr marL="961722" indent="-302936">
              <a:lnSpc>
                <a:spcPct val="90000"/>
              </a:lnSpc>
              <a:defRPr sz="2000">
                <a:latin typeface="Segoe UI Light" pitchFamily="34" charset="0"/>
              </a:defRPr>
            </a:lvl3pPr>
            <a:lvl4pPr marL="1227618" indent="-265896">
              <a:lnSpc>
                <a:spcPct val="90000"/>
              </a:lnSpc>
              <a:defRPr sz="1800">
                <a:latin typeface="Segoe UI Light" pitchFamily="34" charset="0"/>
              </a:defRPr>
            </a:lvl4pPr>
            <a:lvl5pPr marL="1516002" indent="-273833">
              <a:lnSpc>
                <a:spcPct val="90000"/>
              </a:lnSpc>
              <a:defRPr sz="1800">
                <a:latin typeface="Segoe UI 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</a:p>
        </p:txBody>
      </p:sp>
    </p:spTree>
    <p:extLst>
      <p:ext uri="{BB962C8B-B14F-4D97-AF65-F5344CB8AC3E}">
        <p14:creationId xmlns:p14="http://schemas.microsoft.com/office/powerpoint/2010/main" val="39241684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76103"/>
            <a:ext cx="8363938" cy="747897"/>
          </a:xfrm>
        </p:spPr>
        <p:txBody>
          <a:bodyPr/>
          <a:lstStyle>
            <a:lvl1pPr>
              <a:defRPr sz="5400"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905001"/>
            <a:ext cx="4115872" cy="52022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Segoe UI Light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536180"/>
            <a:ext cx="4114800" cy="1578620"/>
          </a:xfrm>
        </p:spPr>
        <p:txBody>
          <a:bodyPr/>
          <a:lstStyle>
            <a:lvl1pPr marL="281770" indent="-281770">
              <a:defRPr sz="2300">
                <a:latin typeface="Segoe UI Light" pitchFamily="34" charset="0"/>
              </a:defRPr>
            </a:lvl1pPr>
            <a:lvl2pPr marL="562218" indent="-265896">
              <a:defRPr sz="2000">
                <a:latin typeface="Segoe UI Light" pitchFamily="34" charset="0"/>
              </a:defRPr>
            </a:lvl2pPr>
            <a:lvl3pPr marL="813562" indent="-243407">
              <a:defRPr sz="1800">
                <a:latin typeface="Segoe UI Light" pitchFamily="34" charset="0"/>
              </a:defRPr>
            </a:lvl3pPr>
            <a:lvl4pPr marL="1050354" indent="-228856">
              <a:defRPr sz="1700">
                <a:latin typeface="Segoe UI Light" pitchFamily="34" charset="0"/>
              </a:defRPr>
            </a:lvl4pPr>
            <a:lvl5pPr marL="1279210" indent="-206367">
              <a:defRPr sz="1700">
                <a:latin typeface="Segoe UI Ligh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905001"/>
            <a:ext cx="4115872" cy="52022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Segoe UI Light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536181"/>
            <a:ext cx="4115872" cy="1578619"/>
          </a:xfrm>
        </p:spPr>
        <p:txBody>
          <a:bodyPr/>
          <a:lstStyle>
            <a:lvl1pPr marL="296321" indent="-296321">
              <a:defRPr sz="2300">
                <a:latin typeface="Segoe UI Light" pitchFamily="34" charset="0"/>
              </a:defRPr>
            </a:lvl1pPr>
            <a:lvl2pPr marL="570155" indent="-273833">
              <a:defRPr sz="2000">
                <a:latin typeface="Segoe UI Light" pitchFamily="34" charset="0"/>
              </a:defRPr>
            </a:lvl2pPr>
            <a:lvl3pPr marL="821499" indent="-244730">
              <a:defRPr sz="1800">
                <a:latin typeface="Segoe UI Light" pitchFamily="34" charset="0"/>
              </a:defRPr>
            </a:lvl3pPr>
            <a:lvl4pPr marL="1050354" indent="-236793">
              <a:defRPr sz="1700">
                <a:latin typeface="Segoe UI Light" pitchFamily="34" charset="0"/>
              </a:defRPr>
            </a:lvl4pPr>
            <a:lvl5pPr marL="1279210" indent="-220919">
              <a:defRPr sz="1700">
                <a:latin typeface="Segoe UI Ligh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8263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76103"/>
            <a:ext cx="8363938" cy="747897"/>
          </a:xfrm>
        </p:spPr>
        <p:txBody>
          <a:bodyPr/>
          <a:lstStyle>
            <a:lvl1pPr>
              <a:defRPr sz="5400"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773601" y="6505545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652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6384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83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8330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83604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69203"/>
            <a:ext cx="8363938" cy="747897"/>
          </a:xfr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905000"/>
            <a:ext cx="8363938" cy="2609945"/>
          </a:xfrm>
        </p:spPr>
        <p:txBody>
          <a:bodyPr/>
          <a:lstStyle>
            <a:lvl1pPr marL="347663" indent="-347663">
              <a:defRPr sz="3200">
                <a:latin typeface="Segoe UI Light" pitchFamily="34" charset="0"/>
              </a:defRPr>
            </a:lvl1pPr>
            <a:lvl2pPr marL="744538" indent="-284163">
              <a:defRPr sz="3200"/>
            </a:lvl2pPr>
            <a:lvl3pPr marL="1143000" indent="-287338">
              <a:defRPr sz="3200"/>
            </a:lvl3pPr>
            <a:lvl4pPr marL="1490663" indent="-231775">
              <a:defRPr sz="3200"/>
            </a:lvl4pPr>
            <a:lvl5pPr marL="1828800" indent="-223838">
              <a:defRPr sz="3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73601" y="6505545"/>
            <a:ext cx="4063796" cy="2000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1927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7707-E2E8-493C-B39F-CCDFED8A6AEA}" type="datetimeFigureOut">
              <a:rPr lang="en-US" smtClean="0"/>
              <a:t>6/2/2012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023D-27D3-4583-BC75-C6907FAC3A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3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P7 Annimation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48" y="304800"/>
            <a:ext cx="3134952" cy="698873"/>
          </a:xfrm>
          <a:prstGeom prst="rect">
            <a:avLst/>
          </a:prstGeom>
        </p:spPr>
      </p:pic>
      <p:sp>
        <p:nvSpPr>
          <p:cNvPr id="31" name="Rectangle 30"/>
          <p:cNvSpPr/>
          <p:nvPr userDrawn="1"/>
        </p:nvSpPr>
        <p:spPr bwMode="auto">
          <a:xfrm>
            <a:off x="381000" y="2362199"/>
            <a:ext cx="8380413" cy="2221992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8604" tIns="34302" rIns="68604" bIns="34302" numCol="1" rtlCol="0" anchor="ctr" anchorCtr="0" compatLnSpc="1">
            <a:prstTxWarp prst="textNoShape">
              <a:avLst/>
            </a:prstTxWarp>
          </a:bodyPr>
          <a:lstStyle/>
          <a:p>
            <a:pPr lvl="0" algn="ctr" defTabSz="685848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2" name="Subtitle 2"/>
          <p:cNvSpPr>
            <a:spLocks noGrp="1"/>
          </p:cNvSpPr>
          <p:nvPr>
            <p:ph type="subTitle" idx="1"/>
          </p:nvPr>
        </p:nvSpPr>
        <p:spPr>
          <a:xfrm>
            <a:off x="395200" y="5541926"/>
            <a:ext cx="7315200" cy="373949"/>
          </a:xfrm>
        </p:spPr>
        <p:txBody>
          <a:bodyPr vert="horz" wrap="square" lIns="0" tIns="0" rIns="0" bIns="0" rtlCol="0" anchor="ctr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700" b="1" kern="1200" spc="0" baseline="0" dirty="0">
                <a:solidFill>
                  <a:srgbClr val="C00000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5961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90000"/>
              <a:buFontTx/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23" y="5899841"/>
            <a:ext cx="7315200" cy="290849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FontTx/>
              <a:buNone/>
              <a:defRPr sz="2100" spc="0" baseline="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1023" y="6169976"/>
            <a:ext cx="7315200" cy="290849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FontTx/>
              <a:buNone/>
              <a:defRPr sz="2100" spc="0" baseline="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ctrTitle"/>
          </p:nvPr>
        </p:nvSpPr>
        <p:spPr>
          <a:xfrm>
            <a:off x="555738" y="2924047"/>
            <a:ext cx="8046720" cy="109829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tabLst>
                <a:tab pos="1504361" algn="l"/>
              </a:tabLst>
              <a:defRPr lang="en-US" sz="5400" b="0" kern="1200" cap="none" spc="-150" baseline="0" dirty="0">
                <a:ln w="3175">
                  <a:noFill/>
                </a:ln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 algn="l" defTabSz="685961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7358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53E-6 -4.07407E-6 L 1.03604 -0.00115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95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44444E-6 0.00463 L 1.02969 0.00347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76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93885E-6 3.7037E-6 L 1.09367 -0.00324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84" y="-16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4.93885E-6 3.7037E-6 L 1.09367 -0.00324 " pathEditMode="relative" rAng="0" ptsTypes="AA">
                      <p:cBhvr>
                        <p:cTn dur="750" spd="-100000" fill="hold"/>
                        <p:tgtEl>
                          <p:spTgt spid="3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4684" y="-162"/>
                    </p:animMotion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75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3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3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35" grpId="0"/>
      <p:bldP spid="35" grpId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P7 Annimation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48" y="304800"/>
            <a:ext cx="3134952" cy="698873"/>
          </a:xfrm>
          <a:prstGeom prst="rect">
            <a:avLst/>
          </a:prstGeom>
        </p:spPr>
      </p:pic>
      <p:sp>
        <p:nvSpPr>
          <p:cNvPr id="31" name="Rectangle 30"/>
          <p:cNvSpPr/>
          <p:nvPr userDrawn="1"/>
        </p:nvSpPr>
        <p:spPr bwMode="auto">
          <a:xfrm>
            <a:off x="381000" y="2362199"/>
            <a:ext cx="8380413" cy="2221992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8604" tIns="34302" rIns="68604" bIns="34302" numCol="1" rtlCol="0" anchor="ctr" anchorCtr="0" compatLnSpc="1">
            <a:prstTxWarp prst="textNoShape">
              <a:avLst/>
            </a:prstTxWarp>
          </a:bodyPr>
          <a:lstStyle/>
          <a:p>
            <a:pPr algn="ctr" defTabSz="685848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2" name="Subtitle 2"/>
          <p:cNvSpPr>
            <a:spLocks noGrp="1"/>
          </p:cNvSpPr>
          <p:nvPr>
            <p:ph type="subTitle" idx="1"/>
          </p:nvPr>
        </p:nvSpPr>
        <p:spPr>
          <a:xfrm>
            <a:off x="395200" y="5541926"/>
            <a:ext cx="7315200" cy="373949"/>
          </a:xfrm>
        </p:spPr>
        <p:txBody>
          <a:bodyPr vert="horz" wrap="square" lIns="0" tIns="0" rIns="0" bIns="0" rtlCol="0" anchor="ctr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700" b="1" kern="1200" spc="0" baseline="0" dirty="0">
                <a:solidFill>
                  <a:srgbClr val="C00000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5961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90000"/>
              <a:buFontTx/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23" y="5899841"/>
            <a:ext cx="7315200" cy="290849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FontTx/>
              <a:buNone/>
              <a:defRPr sz="2100" spc="0" baseline="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1023" y="6169976"/>
            <a:ext cx="7315200" cy="290849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FontTx/>
              <a:buNone/>
              <a:defRPr sz="2100" spc="0" baseline="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ctrTitle"/>
          </p:nvPr>
        </p:nvSpPr>
        <p:spPr>
          <a:xfrm>
            <a:off x="555738" y="2924047"/>
            <a:ext cx="8046720" cy="109829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tabLst>
                <a:tab pos="1504361" algn="l"/>
              </a:tabLst>
              <a:defRPr lang="en-US" sz="5400" b="0" kern="1200" cap="none" spc="-150" baseline="0" dirty="0">
                <a:ln w="3175">
                  <a:noFill/>
                </a:ln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 algn="l" defTabSz="685961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984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53E-6 -4.07407E-6 L 1.03604 -0.00115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95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44444E-6 0.00463 L 1.02969 0.00347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76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93885E-6 3.7037E-6 L 1.09367 -0.00324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84" y="-16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4.93885E-6 3.7037E-6 L 1.09367 -0.00324 " pathEditMode="relative" rAng="0" ptsTypes="AA">
                      <p:cBhvr>
                        <p:cTn dur="750" spd="-100000" fill="hold"/>
                        <p:tgtEl>
                          <p:spTgt spid="3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4684" y="-162"/>
                    </p:animMotion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75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3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3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35" grpId="0"/>
      <p:bldP spid="35" grpId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6053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 baseline="0"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4990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3622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1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0" i="0" u="none" strike="noStrike" kern="1200" cap="none" spc="-150" normalizeH="0" baseline="0" noProof="0" dirty="0" smtClean="0">
                <a:ln w="11430"/>
                <a:gradFill>
                  <a:gsLst>
                    <a:gs pos="0">
                      <a:schemeClr val="tx2"/>
                    </a:gs>
                    <a:gs pos="99000">
                      <a:schemeClr val="tx2"/>
                    </a:gs>
                  </a:gsLst>
                  <a:lin ang="5400000"/>
                </a:gra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5975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 bwMode="auto">
          <a:xfrm>
            <a:off x="381000" y="2362199"/>
            <a:ext cx="8380413" cy="2221992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8604" tIns="34302" rIns="68604" bIns="34302" numCol="1" rtlCol="0" anchor="ctr" anchorCtr="0" compatLnSpc="1">
            <a:prstTxWarp prst="textNoShape">
              <a:avLst/>
            </a:prstTxWarp>
          </a:bodyPr>
          <a:lstStyle/>
          <a:p>
            <a:pPr algn="ctr" defTabSz="685848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555738" y="2924047"/>
            <a:ext cx="8046720" cy="109829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tabLst>
                <a:tab pos="1504361" algn="l"/>
              </a:tabLst>
              <a:defRPr lang="en-US" sz="5400" b="0" kern="1200" cap="none" spc="-150" baseline="0" dirty="0">
                <a:ln w="3175">
                  <a:noFill/>
                </a:ln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 algn="l" defTabSz="685961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>
          <a:xfrm>
            <a:off x="381000" y="6248451"/>
            <a:ext cx="4191000" cy="152349"/>
          </a:xfrm>
        </p:spPr>
        <p:txBody>
          <a:bodyPr vert="horz" wrap="square" lIns="0" tIns="0" rIns="0" bIns="0" rtlCol="0" anchor="ctr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100" b="0" kern="1200" spc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961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90000"/>
              <a:buFontTx/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4119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53E-6 -4.07407E-6 L 1.03604 -0.00115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95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44444E-6 0.00463 L 1.02969 0.00347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76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93885E-6 3.7037E-6 L 1.09367 -0.00324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84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3" grpId="0"/>
      <p:bldP spid="23" grpId="1"/>
      <p:bldP spid="2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4.93885E-6 3.7037E-6 L 1.09367 -0.00324 " pathEditMode="relative" rAng="0" ptsTypes="AA">
                      <p:cBhvr>
                        <p:cTn dur="750" spd="-100000" fill="hold"/>
                        <p:tgtEl>
                          <p:spTgt spid="2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4684" y="-162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69203"/>
            <a:ext cx="8363938" cy="747897"/>
          </a:xfr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905000"/>
            <a:ext cx="8363938" cy="2609945"/>
          </a:xfrm>
        </p:spPr>
        <p:txBody>
          <a:bodyPr/>
          <a:lstStyle>
            <a:lvl1pPr marL="347663" indent="-347663">
              <a:defRPr sz="3200">
                <a:latin typeface="Segoe UI Light" pitchFamily="34" charset="0"/>
              </a:defRPr>
            </a:lvl1pPr>
            <a:lvl2pPr marL="744538" indent="-284163">
              <a:defRPr sz="3200"/>
            </a:lvl2pPr>
            <a:lvl3pPr marL="1143000" indent="-287338">
              <a:defRPr sz="3200"/>
            </a:lvl3pPr>
            <a:lvl4pPr marL="1490663" indent="-231775">
              <a:defRPr sz="3200"/>
            </a:lvl4pPr>
            <a:lvl5pPr marL="1828800" indent="-223838">
              <a:defRPr sz="3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73601" y="6505545"/>
            <a:ext cx="4063796" cy="2000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0157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9062" y="753070"/>
            <a:ext cx="8363938" cy="830997"/>
          </a:xfrm>
        </p:spPr>
        <p:txBody>
          <a:bodyPr/>
          <a:lstStyle>
            <a:lvl1pPr>
              <a:lnSpc>
                <a:spcPct val="100000"/>
              </a:lnSpc>
              <a:defRPr>
                <a:gradFill flip="none" rotWithShape="1">
                  <a:gsLst>
                    <a:gs pos="0">
                      <a:schemeClr val="bg1"/>
                    </a:gs>
                    <a:gs pos="86000">
                      <a:schemeClr val="bg1"/>
                    </a:gs>
                  </a:gsLst>
                  <a:lin ang="5400000" scaled="0"/>
                  <a:tileRect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770" y="1905000"/>
            <a:ext cx="8363938" cy="2609945"/>
          </a:xfrm>
        </p:spPr>
        <p:txBody>
          <a:bodyPr/>
          <a:lstStyle>
            <a:lvl1pPr>
              <a:lnSpc>
                <a:spcPct val="90000"/>
              </a:lnSpc>
              <a:defRPr sz="3200">
                <a:latin typeface="Segoe UI Light" pitchFamily="34" charset="0"/>
              </a:defRPr>
            </a:lvl1pPr>
            <a:lvl2pPr>
              <a:lnSpc>
                <a:spcPct val="90000"/>
              </a:lnSpc>
              <a:defRPr sz="3200">
                <a:latin typeface="Segoe UI Light" pitchFamily="34" charset="0"/>
              </a:defRPr>
            </a:lvl2pPr>
            <a:lvl3pPr>
              <a:lnSpc>
                <a:spcPct val="90000"/>
              </a:lnSpc>
              <a:defRPr sz="3200">
                <a:latin typeface="Segoe UI Light" pitchFamily="34" charset="0"/>
              </a:defRPr>
            </a:lvl3pPr>
            <a:lvl4pPr>
              <a:lnSpc>
                <a:spcPct val="90000"/>
              </a:lnSpc>
              <a:defRPr sz="3200">
                <a:latin typeface="Segoe UI Light" pitchFamily="34" charset="0"/>
              </a:defRPr>
            </a:lvl4pPr>
            <a:lvl5pPr>
              <a:lnSpc>
                <a:spcPct val="90000"/>
              </a:lnSpc>
              <a:defRPr sz="3200">
                <a:latin typeface="Segoe U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2470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76103"/>
            <a:ext cx="8363938" cy="747897"/>
          </a:xfr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128" y="1756386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>
                <a:latin typeface="Segoe UI Light" pitchFamily="34" charset="0"/>
              </a:defRPr>
            </a:lvl1pPr>
            <a:lvl2pPr marL="673338" indent="-325424">
              <a:lnSpc>
                <a:spcPct val="90000"/>
              </a:lnSpc>
              <a:defRPr sz="2400">
                <a:latin typeface="Segoe UI Light" pitchFamily="34" charset="0"/>
              </a:defRPr>
            </a:lvl2pPr>
            <a:lvl3pPr marL="953785" indent="-288384">
              <a:lnSpc>
                <a:spcPct val="90000"/>
              </a:lnSpc>
              <a:defRPr sz="2000">
                <a:latin typeface="Segoe UI Light" pitchFamily="34" charset="0"/>
              </a:defRPr>
            </a:lvl3pPr>
            <a:lvl4pPr marL="1227618" indent="-273833">
              <a:lnSpc>
                <a:spcPct val="90000"/>
              </a:lnSpc>
              <a:defRPr sz="1800">
                <a:latin typeface="Segoe UI Light" pitchFamily="34" charset="0"/>
              </a:defRPr>
            </a:lvl4pPr>
            <a:lvl5pPr marL="1516002" indent="-280447">
              <a:lnSpc>
                <a:spcPct val="90000"/>
              </a:lnSpc>
              <a:defRPr sz="1800">
                <a:latin typeface="Segoe UI 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4193" y="1756386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>
                <a:latin typeface="Segoe UI Light" pitchFamily="34" charset="0"/>
              </a:defRPr>
            </a:lvl1pPr>
            <a:lvl2pPr marL="673338" indent="-339976">
              <a:lnSpc>
                <a:spcPct val="90000"/>
              </a:lnSpc>
              <a:defRPr sz="2400">
                <a:latin typeface="Segoe UI Light" pitchFamily="34" charset="0"/>
              </a:defRPr>
            </a:lvl2pPr>
            <a:lvl3pPr marL="961722" indent="-302936">
              <a:lnSpc>
                <a:spcPct val="90000"/>
              </a:lnSpc>
              <a:defRPr sz="2000">
                <a:latin typeface="Segoe UI Light" pitchFamily="34" charset="0"/>
              </a:defRPr>
            </a:lvl3pPr>
            <a:lvl4pPr marL="1227618" indent="-265896">
              <a:lnSpc>
                <a:spcPct val="90000"/>
              </a:lnSpc>
              <a:defRPr sz="1800">
                <a:latin typeface="Segoe UI Light" pitchFamily="34" charset="0"/>
              </a:defRPr>
            </a:lvl4pPr>
            <a:lvl5pPr marL="1516002" indent="-273833">
              <a:lnSpc>
                <a:spcPct val="90000"/>
              </a:lnSpc>
              <a:defRPr sz="1800">
                <a:latin typeface="Segoe UI 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</a:p>
        </p:txBody>
      </p:sp>
    </p:spTree>
    <p:extLst>
      <p:ext uri="{BB962C8B-B14F-4D97-AF65-F5344CB8AC3E}">
        <p14:creationId xmlns:p14="http://schemas.microsoft.com/office/powerpoint/2010/main" val="29168324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76103"/>
            <a:ext cx="8363938" cy="747897"/>
          </a:xfrm>
        </p:spPr>
        <p:txBody>
          <a:bodyPr/>
          <a:lstStyle>
            <a:lvl1pPr>
              <a:defRPr sz="5400"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905001"/>
            <a:ext cx="4115872" cy="52022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Segoe UI Light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536180"/>
            <a:ext cx="4114800" cy="1578620"/>
          </a:xfrm>
        </p:spPr>
        <p:txBody>
          <a:bodyPr/>
          <a:lstStyle>
            <a:lvl1pPr marL="281770" indent="-281770">
              <a:defRPr sz="2300">
                <a:latin typeface="Segoe UI Light" pitchFamily="34" charset="0"/>
              </a:defRPr>
            </a:lvl1pPr>
            <a:lvl2pPr marL="562218" indent="-265896">
              <a:defRPr sz="2000">
                <a:latin typeface="Segoe UI Light" pitchFamily="34" charset="0"/>
              </a:defRPr>
            </a:lvl2pPr>
            <a:lvl3pPr marL="813562" indent="-243407">
              <a:defRPr sz="1800">
                <a:latin typeface="Segoe UI Light" pitchFamily="34" charset="0"/>
              </a:defRPr>
            </a:lvl3pPr>
            <a:lvl4pPr marL="1050354" indent="-228856">
              <a:defRPr sz="1700">
                <a:latin typeface="Segoe UI Light" pitchFamily="34" charset="0"/>
              </a:defRPr>
            </a:lvl4pPr>
            <a:lvl5pPr marL="1279210" indent="-206367">
              <a:defRPr sz="1700">
                <a:latin typeface="Segoe UI Ligh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905001"/>
            <a:ext cx="4115872" cy="52022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Segoe UI Light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536181"/>
            <a:ext cx="4115872" cy="1578619"/>
          </a:xfrm>
        </p:spPr>
        <p:txBody>
          <a:bodyPr/>
          <a:lstStyle>
            <a:lvl1pPr marL="296321" indent="-296321">
              <a:defRPr sz="2300">
                <a:latin typeface="Segoe UI Light" pitchFamily="34" charset="0"/>
              </a:defRPr>
            </a:lvl1pPr>
            <a:lvl2pPr marL="570155" indent="-273833">
              <a:defRPr sz="2000">
                <a:latin typeface="Segoe UI Light" pitchFamily="34" charset="0"/>
              </a:defRPr>
            </a:lvl2pPr>
            <a:lvl3pPr marL="821499" indent="-244730">
              <a:defRPr sz="1800">
                <a:latin typeface="Segoe UI Light" pitchFamily="34" charset="0"/>
              </a:defRPr>
            </a:lvl3pPr>
            <a:lvl4pPr marL="1050354" indent="-236793">
              <a:defRPr sz="1700">
                <a:latin typeface="Segoe UI Light" pitchFamily="34" charset="0"/>
              </a:defRPr>
            </a:lvl4pPr>
            <a:lvl5pPr marL="1279210" indent="-220919">
              <a:defRPr sz="1700">
                <a:latin typeface="Segoe UI Ligh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0660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7707-E2E8-493C-B39F-CCDFED8A6AEA}" type="datetimeFigureOut">
              <a:rPr lang="en-US" smtClean="0"/>
              <a:t>6/2/2012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023D-27D3-4583-BC75-C6907FAC3A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423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76103"/>
            <a:ext cx="8363938" cy="747897"/>
          </a:xfrm>
        </p:spPr>
        <p:txBody>
          <a:bodyPr/>
          <a:lstStyle>
            <a:lvl1pPr>
              <a:defRPr sz="5400"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773601" y="6505545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573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05530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83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258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41499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P7 Annimation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48" y="304800"/>
            <a:ext cx="3134952" cy="698873"/>
          </a:xfrm>
          <a:prstGeom prst="rect">
            <a:avLst/>
          </a:prstGeom>
        </p:spPr>
      </p:pic>
      <p:sp>
        <p:nvSpPr>
          <p:cNvPr id="31" name="Rectangle 30"/>
          <p:cNvSpPr/>
          <p:nvPr userDrawn="1"/>
        </p:nvSpPr>
        <p:spPr bwMode="auto">
          <a:xfrm>
            <a:off x="381000" y="2362199"/>
            <a:ext cx="8380413" cy="2221992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8604" tIns="34302" rIns="68604" bIns="34302" numCol="1" rtlCol="0" anchor="ctr" anchorCtr="0" compatLnSpc="1">
            <a:prstTxWarp prst="textNoShape">
              <a:avLst/>
            </a:prstTxWarp>
          </a:bodyPr>
          <a:lstStyle/>
          <a:p>
            <a:pPr algn="ctr" defTabSz="685848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2" name="Subtitle 2"/>
          <p:cNvSpPr>
            <a:spLocks noGrp="1"/>
          </p:cNvSpPr>
          <p:nvPr>
            <p:ph type="subTitle" idx="1"/>
          </p:nvPr>
        </p:nvSpPr>
        <p:spPr>
          <a:xfrm>
            <a:off x="395200" y="5541926"/>
            <a:ext cx="7315200" cy="373949"/>
          </a:xfrm>
        </p:spPr>
        <p:txBody>
          <a:bodyPr vert="horz" wrap="square" lIns="0" tIns="0" rIns="0" bIns="0" rtlCol="0" anchor="ctr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700" b="1" kern="1200" spc="0" baseline="0" dirty="0">
                <a:solidFill>
                  <a:srgbClr val="C00000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5961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90000"/>
              <a:buFontTx/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23" y="5899841"/>
            <a:ext cx="7315200" cy="290849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FontTx/>
              <a:buNone/>
              <a:defRPr sz="2100" spc="0" baseline="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1023" y="6169976"/>
            <a:ext cx="7315200" cy="290849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FontTx/>
              <a:buNone/>
              <a:defRPr sz="2100" spc="0" baseline="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ctrTitle"/>
          </p:nvPr>
        </p:nvSpPr>
        <p:spPr>
          <a:xfrm>
            <a:off x="555738" y="2924047"/>
            <a:ext cx="8046720" cy="109829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tabLst>
                <a:tab pos="1504361" algn="l"/>
              </a:tabLst>
              <a:defRPr lang="en-US" sz="5400" b="0" kern="1200" cap="none" spc="-150" baseline="0" dirty="0">
                <a:ln w="3175">
                  <a:noFill/>
                </a:ln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 algn="l" defTabSz="685961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609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53E-6 -4.07407E-6 L 1.03604 -0.00115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95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44444E-6 0.00463 L 1.02969 0.00347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76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93885E-6 3.7037E-6 L 1.09367 -0.00324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84" y="-16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4.93885E-6 3.7037E-6 L 1.09367 -0.00324 " pathEditMode="relative" rAng="0" ptsTypes="AA">
                      <p:cBhvr>
                        <p:cTn dur="750" spd="-100000" fill="hold"/>
                        <p:tgtEl>
                          <p:spTgt spid="3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4684" y="-162"/>
                    </p:animMotion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75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3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3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35" grpId="0"/>
      <p:bldP spid="35" grpId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6053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 baseline="0"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4990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3622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1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0" i="0" u="none" strike="noStrike" kern="1200" cap="none" spc="-150" normalizeH="0" baseline="0" noProof="0" dirty="0" smtClean="0">
                <a:ln w="11430"/>
                <a:gradFill>
                  <a:gsLst>
                    <a:gs pos="0">
                      <a:schemeClr val="tx2"/>
                    </a:gs>
                    <a:gs pos="99000">
                      <a:schemeClr val="tx2"/>
                    </a:gs>
                  </a:gsLst>
                  <a:lin ang="5400000"/>
                </a:gra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1907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 bwMode="auto">
          <a:xfrm>
            <a:off x="381000" y="2362199"/>
            <a:ext cx="8380413" cy="2221992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8604" tIns="34302" rIns="68604" bIns="34302" numCol="1" rtlCol="0" anchor="ctr" anchorCtr="0" compatLnSpc="1">
            <a:prstTxWarp prst="textNoShape">
              <a:avLst/>
            </a:prstTxWarp>
          </a:bodyPr>
          <a:lstStyle/>
          <a:p>
            <a:pPr algn="ctr" defTabSz="685848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555738" y="2924047"/>
            <a:ext cx="8046720" cy="109829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tabLst>
                <a:tab pos="1504361" algn="l"/>
              </a:tabLst>
              <a:defRPr lang="en-US" sz="5400" b="0" kern="1200" cap="none" spc="-150" baseline="0" dirty="0">
                <a:ln w="3175">
                  <a:noFill/>
                </a:ln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 algn="l" defTabSz="685961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>
          <a:xfrm>
            <a:off x="381000" y="6248451"/>
            <a:ext cx="4191000" cy="152349"/>
          </a:xfrm>
        </p:spPr>
        <p:txBody>
          <a:bodyPr vert="horz" wrap="square" lIns="0" tIns="0" rIns="0" bIns="0" rtlCol="0" anchor="ctr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100" b="0" kern="1200" spc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961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90000"/>
              <a:buFontTx/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6717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53E-6 -4.07407E-6 L 1.03604 -0.00115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95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44444E-6 0.00463 L 1.02969 0.00347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76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93885E-6 3.7037E-6 L 1.09367 -0.00324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84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3" grpId="0"/>
      <p:bldP spid="23" grpId="1"/>
      <p:bldP spid="2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4.93885E-6 3.7037E-6 L 1.09367 -0.00324 " pathEditMode="relative" rAng="0" ptsTypes="AA">
                      <p:cBhvr>
                        <p:cTn dur="750" spd="-100000" fill="hold"/>
                        <p:tgtEl>
                          <p:spTgt spid="2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4684" y="-162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69203"/>
            <a:ext cx="8363938" cy="747897"/>
          </a:xfr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905000"/>
            <a:ext cx="8363938" cy="2609945"/>
          </a:xfrm>
        </p:spPr>
        <p:txBody>
          <a:bodyPr/>
          <a:lstStyle>
            <a:lvl1pPr marL="347663" indent="-347663">
              <a:defRPr sz="3200">
                <a:latin typeface="Segoe UI Light" pitchFamily="34" charset="0"/>
              </a:defRPr>
            </a:lvl1pPr>
            <a:lvl2pPr marL="744538" indent="-284163">
              <a:defRPr sz="3200"/>
            </a:lvl2pPr>
            <a:lvl3pPr marL="1143000" indent="-287338">
              <a:defRPr sz="3200"/>
            </a:lvl3pPr>
            <a:lvl4pPr marL="1490663" indent="-231775">
              <a:defRPr sz="3200"/>
            </a:lvl4pPr>
            <a:lvl5pPr marL="1828800" indent="-223838">
              <a:defRPr sz="3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73601" y="6505545"/>
            <a:ext cx="4063796" cy="2000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8389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9062" y="753070"/>
            <a:ext cx="8363938" cy="830997"/>
          </a:xfrm>
        </p:spPr>
        <p:txBody>
          <a:bodyPr/>
          <a:lstStyle>
            <a:lvl1pPr>
              <a:lnSpc>
                <a:spcPct val="100000"/>
              </a:lnSpc>
              <a:defRPr>
                <a:gradFill flip="none" rotWithShape="1">
                  <a:gsLst>
                    <a:gs pos="0">
                      <a:schemeClr val="bg1"/>
                    </a:gs>
                    <a:gs pos="86000">
                      <a:schemeClr val="bg1"/>
                    </a:gs>
                  </a:gsLst>
                  <a:lin ang="5400000" scaled="0"/>
                  <a:tileRect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770" y="1905000"/>
            <a:ext cx="8363938" cy="2609945"/>
          </a:xfrm>
        </p:spPr>
        <p:txBody>
          <a:bodyPr/>
          <a:lstStyle>
            <a:lvl1pPr>
              <a:lnSpc>
                <a:spcPct val="90000"/>
              </a:lnSpc>
              <a:defRPr sz="3200">
                <a:latin typeface="Segoe UI Light" pitchFamily="34" charset="0"/>
              </a:defRPr>
            </a:lvl1pPr>
            <a:lvl2pPr>
              <a:lnSpc>
                <a:spcPct val="90000"/>
              </a:lnSpc>
              <a:defRPr sz="3200">
                <a:latin typeface="Segoe UI Light" pitchFamily="34" charset="0"/>
              </a:defRPr>
            </a:lvl2pPr>
            <a:lvl3pPr>
              <a:lnSpc>
                <a:spcPct val="90000"/>
              </a:lnSpc>
              <a:defRPr sz="3200">
                <a:latin typeface="Segoe UI Light" pitchFamily="34" charset="0"/>
              </a:defRPr>
            </a:lvl3pPr>
            <a:lvl4pPr>
              <a:lnSpc>
                <a:spcPct val="90000"/>
              </a:lnSpc>
              <a:defRPr sz="3200">
                <a:latin typeface="Segoe UI Light" pitchFamily="34" charset="0"/>
              </a:defRPr>
            </a:lvl4pPr>
            <a:lvl5pPr>
              <a:lnSpc>
                <a:spcPct val="90000"/>
              </a:lnSpc>
              <a:defRPr sz="3200">
                <a:latin typeface="Segoe U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4814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76103"/>
            <a:ext cx="8363938" cy="747897"/>
          </a:xfr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128" y="1756386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>
                <a:latin typeface="Segoe UI Light" pitchFamily="34" charset="0"/>
              </a:defRPr>
            </a:lvl1pPr>
            <a:lvl2pPr marL="673338" indent="-325424">
              <a:lnSpc>
                <a:spcPct val="90000"/>
              </a:lnSpc>
              <a:defRPr sz="2400">
                <a:latin typeface="Segoe UI Light" pitchFamily="34" charset="0"/>
              </a:defRPr>
            </a:lvl2pPr>
            <a:lvl3pPr marL="953785" indent="-288384">
              <a:lnSpc>
                <a:spcPct val="90000"/>
              </a:lnSpc>
              <a:defRPr sz="2000">
                <a:latin typeface="Segoe UI Light" pitchFamily="34" charset="0"/>
              </a:defRPr>
            </a:lvl3pPr>
            <a:lvl4pPr marL="1227618" indent="-273833">
              <a:lnSpc>
                <a:spcPct val="90000"/>
              </a:lnSpc>
              <a:defRPr sz="1800">
                <a:latin typeface="Segoe UI Light" pitchFamily="34" charset="0"/>
              </a:defRPr>
            </a:lvl4pPr>
            <a:lvl5pPr marL="1516002" indent="-280447">
              <a:lnSpc>
                <a:spcPct val="90000"/>
              </a:lnSpc>
              <a:defRPr sz="1800">
                <a:latin typeface="Segoe UI 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4193" y="1756386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>
                <a:latin typeface="Segoe UI Light" pitchFamily="34" charset="0"/>
              </a:defRPr>
            </a:lvl1pPr>
            <a:lvl2pPr marL="673338" indent="-339976">
              <a:lnSpc>
                <a:spcPct val="90000"/>
              </a:lnSpc>
              <a:defRPr sz="2400">
                <a:latin typeface="Segoe UI Light" pitchFamily="34" charset="0"/>
              </a:defRPr>
            </a:lvl2pPr>
            <a:lvl3pPr marL="961722" indent="-302936">
              <a:lnSpc>
                <a:spcPct val="90000"/>
              </a:lnSpc>
              <a:defRPr sz="2000">
                <a:latin typeface="Segoe UI Light" pitchFamily="34" charset="0"/>
              </a:defRPr>
            </a:lvl3pPr>
            <a:lvl4pPr marL="1227618" indent="-265896">
              <a:lnSpc>
                <a:spcPct val="90000"/>
              </a:lnSpc>
              <a:defRPr sz="1800">
                <a:latin typeface="Segoe UI Light" pitchFamily="34" charset="0"/>
              </a:defRPr>
            </a:lvl4pPr>
            <a:lvl5pPr marL="1516002" indent="-273833">
              <a:lnSpc>
                <a:spcPct val="90000"/>
              </a:lnSpc>
              <a:defRPr sz="1800">
                <a:latin typeface="Segoe UI 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</a:p>
        </p:txBody>
      </p:sp>
    </p:spTree>
    <p:extLst>
      <p:ext uri="{BB962C8B-B14F-4D97-AF65-F5344CB8AC3E}">
        <p14:creationId xmlns:p14="http://schemas.microsoft.com/office/powerpoint/2010/main" val="38203713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7707-E2E8-493C-B39F-CCDFED8A6AEA}" type="datetimeFigureOut">
              <a:rPr lang="en-US" smtClean="0"/>
              <a:t>6/2/2012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023D-27D3-4583-BC75-C6907FAC3A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1967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76103"/>
            <a:ext cx="8363938" cy="747897"/>
          </a:xfrm>
        </p:spPr>
        <p:txBody>
          <a:bodyPr/>
          <a:lstStyle>
            <a:lvl1pPr>
              <a:defRPr sz="5400"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905001"/>
            <a:ext cx="4115872" cy="52022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Segoe UI Light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536180"/>
            <a:ext cx="4114800" cy="1578620"/>
          </a:xfrm>
        </p:spPr>
        <p:txBody>
          <a:bodyPr/>
          <a:lstStyle>
            <a:lvl1pPr marL="281770" indent="-281770">
              <a:defRPr sz="2300">
                <a:latin typeface="Segoe UI Light" pitchFamily="34" charset="0"/>
              </a:defRPr>
            </a:lvl1pPr>
            <a:lvl2pPr marL="562218" indent="-265896">
              <a:defRPr sz="2000">
                <a:latin typeface="Segoe UI Light" pitchFamily="34" charset="0"/>
              </a:defRPr>
            </a:lvl2pPr>
            <a:lvl3pPr marL="813562" indent="-243407">
              <a:defRPr sz="1800">
                <a:latin typeface="Segoe UI Light" pitchFamily="34" charset="0"/>
              </a:defRPr>
            </a:lvl3pPr>
            <a:lvl4pPr marL="1050354" indent="-228856">
              <a:defRPr sz="1700">
                <a:latin typeface="Segoe UI Light" pitchFamily="34" charset="0"/>
              </a:defRPr>
            </a:lvl4pPr>
            <a:lvl5pPr marL="1279210" indent="-206367">
              <a:defRPr sz="1700">
                <a:latin typeface="Segoe UI Ligh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905001"/>
            <a:ext cx="4115872" cy="52022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Segoe UI Light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536181"/>
            <a:ext cx="4115872" cy="1578619"/>
          </a:xfrm>
        </p:spPr>
        <p:txBody>
          <a:bodyPr/>
          <a:lstStyle>
            <a:lvl1pPr marL="296321" indent="-296321">
              <a:defRPr sz="2300">
                <a:latin typeface="Segoe UI Light" pitchFamily="34" charset="0"/>
              </a:defRPr>
            </a:lvl1pPr>
            <a:lvl2pPr marL="570155" indent="-273833">
              <a:defRPr sz="2000">
                <a:latin typeface="Segoe UI Light" pitchFamily="34" charset="0"/>
              </a:defRPr>
            </a:lvl2pPr>
            <a:lvl3pPr marL="821499" indent="-244730">
              <a:defRPr sz="1800">
                <a:latin typeface="Segoe UI Light" pitchFamily="34" charset="0"/>
              </a:defRPr>
            </a:lvl3pPr>
            <a:lvl4pPr marL="1050354" indent="-236793">
              <a:defRPr sz="1700">
                <a:latin typeface="Segoe UI Light" pitchFamily="34" charset="0"/>
              </a:defRPr>
            </a:lvl4pPr>
            <a:lvl5pPr marL="1279210" indent="-220919">
              <a:defRPr sz="1700">
                <a:latin typeface="Segoe UI Ligh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1523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76103"/>
            <a:ext cx="8363938" cy="747897"/>
          </a:xfrm>
        </p:spPr>
        <p:txBody>
          <a:bodyPr/>
          <a:lstStyle>
            <a:lvl1pPr>
              <a:defRPr sz="5400"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773601" y="6505545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806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874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83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7184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69299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69203"/>
            <a:ext cx="8363938" cy="747897"/>
          </a:xfr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905000"/>
            <a:ext cx="8363938" cy="2609945"/>
          </a:xfrm>
        </p:spPr>
        <p:txBody>
          <a:bodyPr/>
          <a:lstStyle>
            <a:lvl1pPr marL="347663" indent="-347663">
              <a:defRPr sz="3200">
                <a:latin typeface="Segoe UI Light" pitchFamily="34" charset="0"/>
              </a:defRPr>
            </a:lvl1pPr>
            <a:lvl2pPr marL="744538" indent="-284163">
              <a:defRPr sz="3200"/>
            </a:lvl2pPr>
            <a:lvl3pPr marL="1143000" indent="-287338">
              <a:defRPr sz="3200"/>
            </a:lvl3pPr>
            <a:lvl4pPr marL="1490663" indent="-231775">
              <a:defRPr sz="3200"/>
            </a:lvl4pPr>
            <a:lvl5pPr marL="1828800" indent="-223838">
              <a:defRPr sz="3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73601" y="6505545"/>
            <a:ext cx="4063796" cy="2000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2914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P7 Annimation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48" y="304800"/>
            <a:ext cx="3134952" cy="698873"/>
          </a:xfrm>
          <a:prstGeom prst="rect">
            <a:avLst/>
          </a:prstGeom>
        </p:spPr>
      </p:pic>
      <p:sp>
        <p:nvSpPr>
          <p:cNvPr id="31" name="Rectangle 30"/>
          <p:cNvSpPr/>
          <p:nvPr userDrawn="1"/>
        </p:nvSpPr>
        <p:spPr bwMode="auto">
          <a:xfrm>
            <a:off x="381000" y="2362199"/>
            <a:ext cx="8380413" cy="2221992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8604" tIns="34302" rIns="68604" bIns="34302" numCol="1" rtlCol="0" anchor="ctr" anchorCtr="0" compatLnSpc="1">
            <a:prstTxWarp prst="textNoShape">
              <a:avLst/>
            </a:prstTxWarp>
          </a:bodyPr>
          <a:lstStyle/>
          <a:p>
            <a:pPr algn="ctr" defTabSz="685848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2" name="Subtitle 2"/>
          <p:cNvSpPr>
            <a:spLocks noGrp="1"/>
          </p:cNvSpPr>
          <p:nvPr>
            <p:ph type="subTitle" idx="1"/>
          </p:nvPr>
        </p:nvSpPr>
        <p:spPr>
          <a:xfrm>
            <a:off x="395200" y="5541926"/>
            <a:ext cx="7315200" cy="373949"/>
          </a:xfrm>
        </p:spPr>
        <p:txBody>
          <a:bodyPr vert="horz" wrap="square" lIns="0" tIns="0" rIns="0" bIns="0" rtlCol="0" anchor="ctr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700" b="1" kern="1200" spc="0" baseline="0" dirty="0">
                <a:solidFill>
                  <a:srgbClr val="C00000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5961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90000"/>
              <a:buFontTx/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23" y="5899841"/>
            <a:ext cx="7315200" cy="290849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FontTx/>
              <a:buNone/>
              <a:defRPr sz="2100" spc="0" baseline="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1023" y="6169976"/>
            <a:ext cx="7315200" cy="290849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FontTx/>
              <a:buNone/>
              <a:defRPr sz="2100" spc="0" baseline="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ctrTitle"/>
          </p:nvPr>
        </p:nvSpPr>
        <p:spPr>
          <a:xfrm>
            <a:off x="555738" y="2924047"/>
            <a:ext cx="8046720" cy="109829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tabLst>
                <a:tab pos="1504361" algn="l"/>
              </a:tabLst>
              <a:defRPr lang="en-US" sz="5400" b="0" kern="1200" cap="none" spc="-150" baseline="0" dirty="0">
                <a:ln w="3175">
                  <a:noFill/>
                </a:ln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 algn="l" defTabSz="685961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110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53E-6 -4.07407E-6 L 1.03604 -0.00115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95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44444E-6 0.00463 L 1.02969 0.00347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76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93885E-6 3.7037E-6 L 1.09367 -0.00324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84" y="-16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4.93885E-6 3.7037E-6 L 1.09367 -0.00324 " pathEditMode="relative" rAng="0" ptsTypes="AA">
                      <p:cBhvr>
                        <p:cTn dur="750" spd="-100000" fill="hold"/>
                        <p:tgtEl>
                          <p:spTgt spid="3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4684" y="-162"/>
                    </p:animMotion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75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3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3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35" grpId="0"/>
      <p:bldP spid="35" grpId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6053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 baseline="0"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4990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3622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1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0" i="0" u="none" strike="noStrike" kern="1200" cap="none" spc="-150" normalizeH="0" baseline="0" noProof="0" dirty="0" smtClean="0">
                <a:ln w="11430"/>
                <a:gradFill>
                  <a:gsLst>
                    <a:gs pos="0">
                      <a:schemeClr val="tx2"/>
                    </a:gs>
                    <a:gs pos="99000">
                      <a:schemeClr val="tx2"/>
                    </a:gs>
                  </a:gsLst>
                  <a:lin ang="5400000"/>
                </a:gra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5052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 bwMode="auto">
          <a:xfrm>
            <a:off x="381000" y="2362199"/>
            <a:ext cx="8380413" cy="2221992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8604" tIns="34302" rIns="68604" bIns="34302" numCol="1" rtlCol="0" anchor="ctr" anchorCtr="0" compatLnSpc="1">
            <a:prstTxWarp prst="textNoShape">
              <a:avLst/>
            </a:prstTxWarp>
          </a:bodyPr>
          <a:lstStyle/>
          <a:p>
            <a:pPr algn="ctr" defTabSz="685848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555738" y="2924047"/>
            <a:ext cx="8046720" cy="109829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tabLst>
                <a:tab pos="1504361" algn="l"/>
              </a:tabLst>
              <a:defRPr lang="en-US" sz="5400" b="0" kern="1200" cap="none" spc="-150" baseline="0" dirty="0">
                <a:ln w="3175">
                  <a:noFill/>
                </a:ln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 algn="l" defTabSz="685961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>
          <a:xfrm>
            <a:off x="381000" y="6248451"/>
            <a:ext cx="4191000" cy="152349"/>
          </a:xfrm>
        </p:spPr>
        <p:txBody>
          <a:bodyPr vert="horz" wrap="square" lIns="0" tIns="0" rIns="0" bIns="0" rtlCol="0" anchor="ctr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100" b="0" kern="1200" spc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961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90000"/>
              <a:buFontTx/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403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53E-6 -4.07407E-6 L 1.03604 -0.00115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95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44444E-6 0.00463 L 1.02969 0.00347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76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93885E-6 3.7037E-6 L 1.09367 -0.00324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84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3" grpId="0"/>
      <p:bldP spid="23" grpId="1"/>
      <p:bldP spid="2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4.93885E-6 3.7037E-6 L 1.09367 -0.00324 " pathEditMode="relative" rAng="0" ptsTypes="AA">
                      <p:cBhvr>
                        <p:cTn dur="750" spd="-100000" fill="hold"/>
                        <p:tgtEl>
                          <p:spTgt spid="2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4684" y="-162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69203"/>
            <a:ext cx="8363938" cy="747897"/>
          </a:xfr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905000"/>
            <a:ext cx="8363938" cy="2609945"/>
          </a:xfrm>
        </p:spPr>
        <p:txBody>
          <a:bodyPr/>
          <a:lstStyle>
            <a:lvl1pPr marL="347663" indent="-347663">
              <a:defRPr sz="3200">
                <a:latin typeface="Segoe UI Light" pitchFamily="34" charset="0"/>
              </a:defRPr>
            </a:lvl1pPr>
            <a:lvl2pPr marL="744538" indent="-284163">
              <a:defRPr sz="3200"/>
            </a:lvl2pPr>
            <a:lvl3pPr marL="1143000" indent="-287338">
              <a:defRPr sz="3200"/>
            </a:lvl3pPr>
            <a:lvl4pPr marL="1490663" indent="-231775">
              <a:defRPr sz="3200"/>
            </a:lvl4pPr>
            <a:lvl5pPr marL="1828800" indent="-223838">
              <a:defRPr sz="3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73601" y="6505545"/>
            <a:ext cx="4063796" cy="2000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6703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7707-E2E8-493C-B39F-CCDFED8A6AEA}" type="datetimeFigureOut">
              <a:rPr lang="en-US" smtClean="0"/>
              <a:t>6/2/2012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023D-27D3-4583-BC75-C6907FAC3A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193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9062" y="753070"/>
            <a:ext cx="8363938" cy="830997"/>
          </a:xfrm>
        </p:spPr>
        <p:txBody>
          <a:bodyPr/>
          <a:lstStyle>
            <a:lvl1pPr>
              <a:lnSpc>
                <a:spcPct val="100000"/>
              </a:lnSpc>
              <a:defRPr>
                <a:gradFill flip="none" rotWithShape="1">
                  <a:gsLst>
                    <a:gs pos="0">
                      <a:schemeClr val="bg1"/>
                    </a:gs>
                    <a:gs pos="86000">
                      <a:schemeClr val="bg1"/>
                    </a:gs>
                  </a:gsLst>
                  <a:lin ang="5400000" scaled="0"/>
                  <a:tileRect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770" y="1905000"/>
            <a:ext cx="8363938" cy="2609945"/>
          </a:xfrm>
        </p:spPr>
        <p:txBody>
          <a:bodyPr/>
          <a:lstStyle>
            <a:lvl1pPr>
              <a:lnSpc>
                <a:spcPct val="90000"/>
              </a:lnSpc>
              <a:defRPr sz="3200">
                <a:latin typeface="Segoe UI Light" pitchFamily="34" charset="0"/>
              </a:defRPr>
            </a:lvl1pPr>
            <a:lvl2pPr>
              <a:lnSpc>
                <a:spcPct val="90000"/>
              </a:lnSpc>
              <a:defRPr sz="3200">
                <a:latin typeface="Segoe UI Light" pitchFamily="34" charset="0"/>
              </a:defRPr>
            </a:lvl2pPr>
            <a:lvl3pPr>
              <a:lnSpc>
                <a:spcPct val="90000"/>
              </a:lnSpc>
              <a:defRPr sz="3200">
                <a:latin typeface="Segoe UI Light" pitchFamily="34" charset="0"/>
              </a:defRPr>
            </a:lvl3pPr>
            <a:lvl4pPr>
              <a:lnSpc>
                <a:spcPct val="90000"/>
              </a:lnSpc>
              <a:defRPr sz="3200">
                <a:latin typeface="Segoe UI Light" pitchFamily="34" charset="0"/>
              </a:defRPr>
            </a:lvl4pPr>
            <a:lvl5pPr>
              <a:lnSpc>
                <a:spcPct val="90000"/>
              </a:lnSpc>
              <a:defRPr sz="3200">
                <a:latin typeface="Segoe U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8995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76103"/>
            <a:ext cx="8363938" cy="747897"/>
          </a:xfr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128" y="1756386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>
                <a:latin typeface="Segoe UI Light" pitchFamily="34" charset="0"/>
              </a:defRPr>
            </a:lvl1pPr>
            <a:lvl2pPr marL="673338" indent="-325424">
              <a:lnSpc>
                <a:spcPct val="90000"/>
              </a:lnSpc>
              <a:defRPr sz="2400">
                <a:latin typeface="Segoe UI Light" pitchFamily="34" charset="0"/>
              </a:defRPr>
            </a:lvl2pPr>
            <a:lvl3pPr marL="953785" indent="-288384">
              <a:lnSpc>
                <a:spcPct val="90000"/>
              </a:lnSpc>
              <a:defRPr sz="2000">
                <a:latin typeface="Segoe UI Light" pitchFamily="34" charset="0"/>
              </a:defRPr>
            </a:lvl3pPr>
            <a:lvl4pPr marL="1227618" indent="-273833">
              <a:lnSpc>
                <a:spcPct val="90000"/>
              </a:lnSpc>
              <a:defRPr sz="1800">
                <a:latin typeface="Segoe UI Light" pitchFamily="34" charset="0"/>
              </a:defRPr>
            </a:lvl4pPr>
            <a:lvl5pPr marL="1516002" indent="-280447">
              <a:lnSpc>
                <a:spcPct val="90000"/>
              </a:lnSpc>
              <a:defRPr sz="1800">
                <a:latin typeface="Segoe UI 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4193" y="1756386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>
                <a:latin typeface="Segoe UI Light" pitchFamily="34" charset="0"/>
              </a:defRPr>
            </a:lvl1pPr>
            <a:lvl2pPr marL="673338" indent="-339976">
              <a:lnSpc>
                <a:spcPct val="90000"/>
              </a:lnSpc>
              <a:defRPr sz="2400">
                <a:latin typeface="Segoe UI Light" pitchFamily="34" charset="0"/>
              </a:defRPr>
            </a:lvl2pPr>
            <a:lvl3pPr marL="961722" indent="-302936">
              <a:lnSpc>
                <a:spcPct val="90000"/>
              </a:lnSpc>
              <a:defRPr sz="2000">
                <a:latin typeface="Segoe UI Light" pitchFamily="34" charset="0"/>
              </a:defRPr>
            </a:lvl3pPr>
            <a:lvl4pPr marL="1227618" indent="-265896">
              <a:lnSpc>
                <a:spcPct val="90000"/>
              </a:lnSpc>
              <a:defRPr sz="1800">
                <a:latin typeface="Segoe UI Light" pitchFamily="34" charset="0"/>
              </a:defRPr>
            </a:lvl4pPr>
            <a:lvl5pPr marL="1516002" indent="-273833">
              <a:lnSpc>
                <a:spcPct val="90000"/>
              </a:lnSpc>
              <a:defRPr sz="1800">
                <a:latin typeface="Segoe UI 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</a:p>
        </p:txBody>
      </p:sp>
    </p:spTree>
    <p:extLst>
      <p:ext uri="{BB962C8B-B14F-4D97-AF65-F5344CB8AC3E}">
        <p14:creationId xmlns:p14="http://schemas.microsoft.com/office/powerpoint/2010/main" val="21962508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76103"/>
            <a:ext cx="8363938" cy="747897"/>
          </a:xfrm>
        </p:spPr>
        <p:txBody>
          <a:bodyPr/>
          <a:lstStyle>
            <a:lvl1pPr>
              <a:defRPr sz="5400"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905001"/>
            <a:ext cx="4115872" cy="52022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Segoe UI Light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536180"/>
            <a:ext cx="4114800" cy="1578620"/>
          </a:xfrm>
        </p:spPr>
        <p:txBody>
          <a:bodyPr/>
          <a:lstStyle>
            <a:lvl1pPr marL="281770" indent="-281770">
              <a:defRPr sz="2300">
                <a:latin typeface="Segoe UI Light" pitchFamily="34" charset="0"/>
              </a:defRPr>
            </a:lvl1pPr>
            <a:lvl2pPr marL="562218" indent="-265896">
              <a:defRPr sz="2000">
                <a:latin typeface="Segoe UI Light" pitchFamily="34" charset="0"/>
              </a:defRPr>
            </a:lvl2pPr>
            <a:lvl3pPr marL="813562" indent="-243407">
              <a:defRPr sz="1800">
                <a:latin typeface="Segoe UI Light" pitchFamily="34" charset="0"/>
              </a:defRPr>
            </a:lvl3pPr>
            <a:lvl4pPr marL="1050354" indent="-228856">
              <a:defRPr sz="1700">
                <a:latin typeface="Segoe UI Light" pitchFamily="34" charset="0"/>
              </a:defRPr>
            </a:lvl4pPr>
            <a:lvl5pPr marL="1279210" indent="-206367">
              <a:defRPr sz="1700">
                <a:latin typeface="Segoe UI Ligh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905001"/>
            <a:ext cx="4115872" cy="52022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Segoe UI Light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536181"/>
            <a:ext cx="4115872" cy="1578619"/>
          </a:xfrm>
        </p:spPr>
        <p:txBody>
          <a:bodyPr/>
          <a:lstStyle>
            <a:lvl1pPr marL="296321" indent="-296321">
              <a:defRPr sz="2300">
                <a:latin typeface="Segoe UI Light" pitchFamily="34" charset="0"/>
              </a:defRPr>
            </a:lvl1pPr>
            <a:lvl2pPr marL="570155" indent="-273833">
              <a:defRPr sz="2000">
                <a:latin typeface="Segoe UI Light" pitchFamily="34" charset="0"/>
              </a:defRPr>
            </a:lvl2pPr>
            <a:lvl3pPr marL="821499" indent="-244730">
              <a:defRPr sz="1800">
                <a:latin typeface="Segoe UI Light" pitchFamily="34" charset="0"/>
              </a:defRPr>
            </a:lvl3pPr>
            <a:lvl4pPr marL="1050354" indent="-236793">
              <a:defRPr sz="1700">
                <a:latin typeface="Segoe UI Light" pitchFamily="34" charset="0"/>
              </a:defRPr>
            </a:lvl4pPr>
            <a:lvl5pPr marL="1279210" indent="-220919">
              <a:defRPr sz="1700">
                <a:latin typeface="Segoe UI Ligh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4254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76103"/>
            <a:ext cx="8363938" cy="747897"/>
          </a:xfrm>
        </p:spPr>
        <p:txBody>
          <a:bodyPr/>
          <a:lstStyle>
            <a:lvl1pPr>
              <a:defRPr sz="5400"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773601" y="6505545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038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2668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83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377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53086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69203"/>
            <a:ext cx="8363938" cy="747897"/>
          </a:xfr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905000"/>
            <a:ext cx="8363938" cy="2609945"/>
          </a:xfrm>
        </p:spPr>
        <p:txBody>
          <a:bodyPr/>
          <a:lstStyle>
            <a:lvl1pPr marL="347663" indent="-347663">
              <a:defRPr sz="3200">
                <a:latin typeface="Segoe UI Light" pitchFamily="34" charset="0"/>
              </a:defRPr>
            </a:lvl1pPr>
            <a:lvl2pPr marL="744538" indent="-284163">
              <a:defRPr sz="3200"/>
            </a:lvl2pPr>
            <a:lvl3pPr marL="1143000" indent="-287338">
              <a:defRPr sz="3200"/>
            </a:lvl3pPr>
            <a:lvl4pPr marL="1490663" indent="-231775">
              <a:defRPr sz="3200"/>
            </a:lvl4pPr>
            <a:lvl5pPr marL="1828800" indent="-223838">
              <a:defRPr sz="3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73601" y="6505545"/>
            <a:ext cx="4063796" cy="2000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4175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P7 Annimation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48" y="304800"/>
            <a:ext cx="3134952" cy="698873"/>
          </a:xfrm>
          <a:prstGeom prst="rect">
            <a:avLst/>
          </a:prstGeom>
        </p:spPr>
      </p:pic>
      <p:sp>
        <p:nvSpPr>
          <p:cNvPr id="31" name="Rectangle 30"/>
          <p:cNvSpPr/>
          <p:nvPr userDrawn="1"/>
        </p:nvSpPr>
        <p:spPr bwMode="auto">
          <a:xfrm>
            <a:off x="381000" y="2362199"/>
            <a:ext cx="8380413" cy="2221992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8604" tIns="34302" rIns="68604" bIns="34302" numCol="1" rtlCol="0" anchor="ctr" anchorCtr="0" compatLnSpc="1">
            <a:prstTxWarp prst="textNoShape">
              <a:avLst/>
            </a:prstTxWarp>
          </a:bodyPr>
          <a:lstStyle/>
          <a:p>
            <a:pPr algn="ctr" defTabSz="685848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2" name="Subtitle 2"/>
          <p:cNvSpPr>
            <a:spLocks noGrp="1"/>
          </p:cNvSpPr>
          <p:nvPr>
            <p:ph type="subTitle" idx="1"/>
          </p:nvPr>
        </p:nvSpPr>
        <p:spPr>
          <a:xfrm>
            <a:off x="395200" y="5541926"/>
            <a:ext cx="7315200" cy="373949"/>
          </a:xfrm>
        </p:spPr>
        <p:txBody>
          <a:bodyPr vert="horz" wrap="square" lIns="0" tIns="0" rIns="0" bIns="0" rtlCol="0" anchor="ctr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700" b="1" kern="1200" spc="0" baseline="0" dirty="0">
                <a:solidFill>
                  <a:srgbClr val="C00000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5961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90000"/>
              <a:buFontTx/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23" y="5899841"/>
            <a:ext cx="7315200" cy="290849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FontTx/>
              <a:buNone/>
              <a:defRPr sz="2100" spc="0" baseline="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1023" y="6169976"/>
            <a:ext cx="7315200" cy="290849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FontTx/>
              <a:buNone/>
              <a:defRPr sz="2100" spc="0" baseline="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ctrTitle"/>
          </p:nvPr>
        </p:nvSpPr>
        <p:spPr>
          <a:xfrm>
            <a:off x="555738" y="2924047"/>
            <a:ext cx="8046720" cy="109829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tabLst>
                <a:tab pos="1504361" algn="l"/>
              </a:tabLst>
              <a:defRPr lang="en-US" sz="5400" b="0" kern="1200" cap="none" spc="-150" baseline="0" dirty="0">
                <a:ln w="3175">
                  <a:noFill/>
                </a:ln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 algn="l" defTabSz="685961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459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53E-6 -4.07407E-6 L 1.03604 -0.00115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95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44444E-6 0.00463 L 1.02969 0.00347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76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93885E-6 3.7037E-6 L 1.09367 -0.00324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84" y="-16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4.93885E-6 3.7037E-6 L 1.09367 -0.00324 " pathEditMode="relative" rAng="0" ptsTypes="AA">
                      <p:cBhvr>
                        <p:cTn dur="750" spd="-100000" fill="hold"/>
                        <p:tgtEl>
                          <p:spTgt spid="3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4684" y="-162"/>
                    </p:animMotion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75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3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3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35" grpId="0"/>
      <p:bldP spid="35" grpId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6053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 baseline="0"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4990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3622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1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0" i="0" u="none" strike="noStrike" kern="1200" cap="none" spc="-150" normalizeH="0" baseline="0" noProof="0" dirty="0" smtClean="0">
                <a:ln w="11430"/>
                <a:gradFill>
                  <a:gsLst>
                    <a:gs pos="0">
                      <a:schemeClr val="tx2"/>
                    </a:gs>
                    <a:gs pos="99000">
                      <a:schemeClr val="tx2"/>
                    </a:gs>
                  </a:gsLst>
                  <a:lin ang="5400000"/>
                </a:gra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3899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7707-E2E8-493C-B39F-CCDFED8A6AEA}" type="datetimeFigureOut">
              <a:rPr lang="en-US" smtClean="0"/>
              <a:t>6/2/2012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023D-27D3-4583-BC75-C6907FAC3A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033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 bwMode="auto">
          <a:xfrm>
            <a:off x="381000" y="2362199"/>
            <a:ext cx="8380413" cy="2221992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8604" tIns="34302" rIns="68604" bIns="34302" numCol="1" rtlCol="0" anchor="ctr" anchorCtr="0" compatLnSpc="1">
            <a:prstTxWarp prst="textNoShape">
              <a:avLst/>
            </a:prstTxWarp>
          </a:bodyPr>
          <a:lstStyle/>
          <a:p>
            <a:pPr algn="ctr" defTabSz="685848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555738" y="2924047"/>
            <a:ext cx="8046720" cy="109829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tabLst>
                <a:tab pos="1504361" algn="l"/>
              </a:tabLst>
              <a:defRPr lang="en-US" sz="5400" b="0" kern="1200" cap="none" spc="-150" baseline="0" dirty="0">
                <a:ln w="3175">
                  <a:noFill/>
                </a:ln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 algn="l" defTabSz="685961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>
          <a:xfrm>
            <a:off x="381000" y="6248451"/>
            <a:ext cx="4191000" cy="152349"/>
          </a:xfrm>
        </p:spPr>
        <p:txBody>
          <a:bodyPr vert="horz" wrap="square" lIns="0" tIns="0" rIns="0" bIns="0" rtlCol="0" anchor="ctr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100" b="0" kern="1200" spc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961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90000"/>
              <a:buFontTx/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068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53E-6 -4.07407E-6 L 1.03604 -0.00115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95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44444E-6 0.00463 L 1.02969 0.00347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76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93885E-6 3.7037E-6 L 1.09367 -0.00324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84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3" grpId="0"/>
      <p:bldP spid="23" grpId="1"/>
      <p:bldP spid="2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4.93885E-6 3.7037E-6 L 1.09367 -0.00324 " pathEditMode="relative" rAng="0" ptsTypes="AA">
                      <p:cBhvr>
                        <p:cTn dur="750" spd="-100000" fill="hold"/>
                        <p:tgtEl>
                          <p:spTgt spid="2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4684" y="-162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69203"/>
            <a:ext cx="8363938" cy="747897"/>
          </a:xfr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905000"/>
            <a:ext cx="8363938" cy="2609945"/>
          </a:xfrm>
        </p:spPr>
        <p:txBody>
          <a:bodyPr/>
          <a:lstStyle>
            <a:lvl1pPr marL="347663" indent="-347663">
              <a:defRPr sz="3200">
                <a:latin typeface="Segoe UI Light" pitchFamily="34" charset="0"/>
              </a:defRPr>
            </a:lvl1pPr>
            <a:lvl2pPr marL="744538" indent="-284163">
              <a:defRPr sz="3200"/>
            </a:lvl2pPr>
            <a:lvl3pPr marL="1143000" indent="-287338">
              <a:defRPr sz="3200"/>
            </a:lvl3pPr>
            <a:lvl4pPr marL="1490663" indent="-231775">
              <a:defRPr sz="3200"/>
            </a:lvl4pPr>
            <a:lvl5pPr marL="1828800" indent="-223838">
              <a:defRPr sz="3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73601" y="6505545"/>
            <a:ext cx="4063796" cy="2000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6626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9062" y="753070"/>
            <a:ext cx="8363938" cy="830997"/>
          </a:xfrm>
        </p:spPr>
        <p:txBody>
          <a:bodyPr/>
          <a:lstStyle>
            <a:lvl1pPr>
              <a:lnSpc>
                <a:spcPct val="100000"/>
              </a:lnSpc>
              <a:defRPr>
                <a:gradFill flip="none" rotWithShape="1">
                  <a:gsLst>
                    <a:gs pos="0">
                      <a:schemeClr val="bg1"/>
                    </a:gs>
                    <a:gs pos="86000">
                      <a:schemeClr val="bg1"/>
                    </a:gs>
                  </a:gsLst>
                  <a:lin ang="5400000" scaled="0"/>
                  <a:tileRect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770" y="1905000"/>
            <a:ext cx="8363938" cy="2609945"/>
          </a:xfrm>
        </p:spPr>
        <p:txBody>
          <a:bodyPr/>
          <a:lstStyle>
            <a:lvl1pPr>
              <a:lnSpc>
                <a:spcPct val="90000"/>
              </a:lnSpc>
              <a:defRPr sz="3200">
                <a:latin typeface="Segoe UI Light" pitchFamily="34" charset="0"/>
              </a:defRPr>
            </a:lvl1pPr>
            <a:lvl2pPr>
              <a:lnSpc>
                <a:spcPct val="90000"/>
              </a:lnSpc>
              <a:defRPr sz="3200">
                <a:latin typeface="Segoe UI Light" pitchFamily="34" charset="0"/>
              </a:defRPr>
            </a:lvl2pPr>
            <a:lvl3pPr>
              <a:lnSpc>
                <a:spcPct val="90000"/>
              </a:lnSpc>
              <a:defRPr sz="3200">
                <a:latin typeface="Segoe UI Light" pitchFamily="34" charset="0"/>
              </a:defRPr>
            </a:lvl3pPr>
            <a:lvl4pPr>
              <a:lnSpc>
                <a:spcPct val="90000"/>
              </a:lnSpc>
              <a:defRPr sz="3200">
                <a:latin typeface="Segoe UI Light" pitchFamily="34" charset="0"/>
              </a:defRPr>
            </a:lvl4pPr>
            <a:lvl5pPr>
              <a:lnSpc>
                <a:spcPct val="90000"/>
              </a:lnSpc>
              <a:defRPr sz="3200">
                <a:latin typeface="Segoe U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8297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76103"/>
            <a:ext cx="8363938" cy="747897"/>
          </a:xfr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128" y="1756386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>
                <a:latin typeface="Segoe UI Light" pitchFamily="34" charset="0"/>
              </a:defRPr>
            </a:lvl1pPr>
            <a:lvl2pPr marL="673338" indent="-325424">
              <a:lnSpc>
                <a:spcPct val="90000"/>
              </a:lnSpc>
              <a:defRPr sz="2400">
                <a:latin typeface="Segoe UI Light" pitchFamily="34" charset="0"/>
              </a:defRPr>
            </a:lvl2pPr>
            <a:lvl3pPr marL="953785" indent="-288384">
              <a:lnSpc>
                <a:spcPct val="90000"/>
              </a:lnSpc>
              <a:defRPr sz="2000">
                <a:latin typeface="Segoe UI Light" pitchFamily="34" charset="0"/>
              </a:defRPr>
            </a:lvl3pPr>
            <a:lvl4pPr marL="1227618" indent="-273833">
              <a:lnSpc>
                <a:spcPct val="90000"/>
              </a:lnSpc>
              <a:defRPr sz="1800">
                <a:latin typeface="Segoe UI Light" pitchFamily="34" charset="0"/>
              </a:defRPr>
            </a:lvl4pPr>
            <a:lvl5pPr marL="1516002" indent="-280447">
              <a:lnSpc>
                <a:spcPct val="90000"/>
              </a:lnSpc>
              <a:defRPr sz="1800">
                <a:latin typeface="Segoe UI 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4193" y="1756386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>
                <a:latin typeface="Segoe UI Light" pitchFamily="34" charset="0"/>
              </a:defRPr>
            </a:lvl1pPr>
            <a:lvl2pPr marL="673338" indent="-339976">
              <a:lnSpc>
                <a:spcPct val="90000"/>
              </a:lnSpc>
              <a:defRPr sz="2400">
                <a:latin typeface="Segoe UI Light" pitchFamily="34" charset="0"/>
              </a:defRPr>
            </a:lvl2pPr>
            <a:lvl3pPr marL="961722" indent="-302936">
              <a:lnSpc>
                <a:spcPct val="90000"/>
              </a:lnSpc>
              <a:defRPr sz="2000">
                <a:latin typeface="Segoe UI Light" pitchFamily="34" charset="0"/>
              </a:defRPr>
            </a:lvl3pPr>
            <a:lvl4pPr marL="1227618" indent="-265896">
              <a:lnSpc>
                <a:spcPct val="90000"/>
              </a:lnSpc>
              <a:defRPr sz="1800">
                <a:latin typeface="Segoe UI Light" pitchFamily="34" charset="0"/>
              </a:defRPr>
            </a:lvl4pPr>
            <a:lvl5pPr marL="1516002" indent="-273833">
              <a:lnSpc>
                <a:spcPct val="90000"/>
              </a:lnSpc>
              <a:defRPr sz="1800">
                <a:latin typeface="Segoe UI 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</a:p>
        </p:txBody>
      </p:sp>
    </p:spTree>
    <p:extLst>
      <p:ext uri="{BB962C8B-B14F-4D97-AF65-F5344CB8AC3E}">
        <p14:creationId xmlns:p14="http://schemas.microsoft.com/office/powerpoint/2010/main" val="30403357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76103"/>
            <a:ext cx="8363938" cy="747897"/>
          </a:xfrm>
        </p:spPr>
        <p:txBody>
          <a:bodyPr/>
          <a:lstStyle>
            <a:lvl1pPr>
              <a:defRPr sz="5400"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905001"/>
            <a:ext cx="4115872" cy="52022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Segoe UI Light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536180"/>
            <a:ext cx="4114800" cy="1578620"/>
          </a:xfrm>
        </p:spPr>
        <p:txBody>
          <a:bodyPr/>
          <a:lstStyle>
            <a:lvl1pPr marL="281770" indent="-281770">
              <a:defRPr sz="2300">
                <a:latin typeface="Segoe UI Light" pitchFamily="34" charset="0"/>
              </a:defRPr>
            </a:lvl1pPr>
            <a:lvl2pPr marL="562218" indent="-265896">
              <a:defRPr sz="2000">
                <a:latin typeface="Segoe UI Light" pitchFamily="34" charset="0"/>
              </a:defRPr>
            </a:lvl2pPr>
            <a:lvl3pPr marL="813562" indent="-243407">
              <a:defRPr sz="1800">
                <a:latin typeface="Segoe UI Light" pitchFamily="34" charset="0"/>
              </a:defRPr>
            </a:lvl3pPr>
            <a:lvl4pPr marL="1050354" indent="-228856">
              <a:defRPr sz="1700">
                <a:latin typeface="Segoe UI Light" pitchFamily="34" charset="0"/>
              </a:defRPr>
            </a:lvl4pPr>
            <a:lvl5pPr marL="1279210" indent="-206367">
              <a:defRPr sz="1700">
                <a:latin typeface="Segoe UI Ligh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905001"/>
            <a:ext cx="4115872" cy="52022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Segoe UI Light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536181"/>
            <a:ext cx="4115872" cy="1578619"/>
          </a:xfrm>
        </p:spPr>
        <p:txBody>
          <a:bodyPr/>
          <a:lstStyle>
            <a:lvl1pPr marL="296321" indent="-296321">
              <a:defRPr sz="2300">
                <a:latin typeface="Segoe UI Light" pitchFamily="34" charset="0"/>
              </a:defRPr>
            </a:lvl1pPr>
            <a:lvl2pPr marL="570155" indent="-273833">
              <a:defRPr sz="2000">
                <a:latin typeface="Segoe UI Light" pitchFamily="34" charset="0"/>
              </a:defRPr>
            </a:lvl2pPr>
            <a:lvl3pPr marL="821499" indent="-244730">
              <a:defRPr sz="1800">
                <a:latin typeface="Segoe UI Light" pitchFamily="34" charset="0"/>
              </a:defRPr>
            </a:lvl3pPr>
            <a:lvl4pPr marL="1050354" indent="-236793">
              <a:defRPr sz="1700">
                <a:latin typeface="Segoe UI Light" pitchFamily="34" charset="0"/>
              </a:defRPr>
            </a:lvl4pPr>
            <a:lvl5pPr marL="1279210" indent="-220919">
              <a:defRPr sz="1700">
                <a:latin typeface="Segoe UI Ligh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1426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76103"/>
            <a:ext cx="8363938" cy="747897"/>
          </a:xfrm>
        </p:spPr>
        <p:txBody>
          <a:bodyPr/>
          <a:lstStyle>
            <a:lvl1pPr>
              <a:defRPr sz="5400"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773601" y="6505545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260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38817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83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8175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48077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69203"/>
            <a:ext cx="8363938" cy="747897"/>
          </a:xfr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905000"/>
            <a:ext cx="8363938" cy="2609945"/>
          </a:xfrm>
        </p:spPr>
        <p:txBody>
          <a:bodyPr/>
          <a:lstStyle>
            <a:lvl1pPr marL="347663" indent="-347663">
              <a:defRPr sz="3200">
                <a:latin typeface="Segoe UI Light" pitchFamily="34" charset="0"/>
              </a:defRPr>
            </a:lvl1pPr>
            <a:lvl2pPr marL="744538" indent="-284163">
              <a:defRPr sz="3200"/>
            </a:lvl2pPr>
            <a:lvl3pPr marL="1143000" indent="-287338">
              <a:defRPr sz="3200"/>
            </a:lvl3pPr>
            <a:lvl4pPr marL="1490663" indent="-231775">
              <a:defRPr sz="3200"/>
            </a:lvl4pPr>
            <a:lvl5pPr marL="1828800" indent="-223838">
              <a:defRPr sz="3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73601" y="6505545"/>
            <a:ext cx="4063796" cy="2000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2658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7707-E2E8-493C-B39F-CCDFED8A6AEA}" type="datetimeFigureOut">
              <a:rPr lang="en-US" smtClean="0"/>
              <a:t>6/2/2012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023D-27D3-4583-BC75-C6907FAC3A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67566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P7 Annimation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48" y="304800"/>
            <a:ext cx="3134952" cy="698873"/>
          </a:xfrm>
          <a:prstGeom prst="rect">
            <a:avLst/>
          </a:prstGeom>
        </p:spPr>
      </p:pic>
      <p:sp>
        <p:nvSpPr>
          <p:cNvPr id="31" name="Rectangle 30"/>
          <p:cNvSpPr/>
          <p:nvPr userDrawn="1"/>
        </p:nvSpPr>
        <p:spPr bwMode="auto">
          <a:xfrm>
            <a:off x="381000" y="2362199"/>
            <a:ext cx="8380413" cy="2221992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8604" tIns="34302" rIns="68604" bIns="34302" numCol="1" rtlCol="0" anchor="ctr" anchorCtr="0" compatLnSpc="1">
            <a:prstTxWarp prst="textNoShape">
              <a:avLst/>
            </a:prstTxWarp>
          </a:bodyPr>
          <a:lstStyle/>
          <a:p>
            <a:pPr algn="ctr" defTabSz="685848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2" name="Subtitle 2"/>
          <p:cNvSpPr>
            <a:spLocks noGrp="1"/>
          </p:cNvSpPr>
          <p:nvPr>
            <p:ph type="subTitle" idx="1"/>
          </p:nvPr>
        </p:nvSpPr>
        <p:spPr>
          <a:xfrm>
            <a:off x="395200" y="5541926"/>
            <a:ext cx="7315200" cy="373949"/>
          </a:xfrm>
        </p:spPr>
        <p:txBody>
          <a:bodyPr vert="horz" wrap="square" lIns="0" tIns="0" rIns="0" bIns="0" rtlCol="0" anchor="ctr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700" b="1" kern="1200" spc="0" baseline="0" dirty="0">
                <a:solidFill>
                  <a:srgbClr val="C00000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5961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90000"/>
              <a:buFontTx/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23" y="5899841"/>
            <a:ext cx="7315200" cy="290849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FontTx/>
              <a:buNone/>
              <a:defRPr sz="2100" spc="0" baseline="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1023" y="6169976"/>
            <a:ext cx="7315200" cy="290849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FontTx/>
              <a:buNone/>
              <a:defRPr sz="2100" spc="0" baseline="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ctrTitle"/>
          </p:nvPr>
        </p:nvSpPr>
        <p:spPr>
          <a:xfrm>
            <a:off x="555738" y="2924047"/>
            <a:ext cx="8046720" cy="109829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tabLst>
                <a:tab pos="1504361" algn="l"/>
              </a:tabLst>
              <a:defRPr lang="en-US" sz="5400" b="0" kern="1200" cap="none" spc="-150" baseline="0" dirty="0">
                <a:ln w="3175">
                  <a:noFill/>
                </a:ln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 algn="l" defTabSz="685961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479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53E-6 -4.07407E-6 L 1.03604 -0.00115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95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44444E-6 0.00463 L 1.02969 0.00347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76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93885E-6 3.7037E-6 L 1.09367 -0.00324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84" y="-16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4.93885E-6 3.7037E-6 L 1.09367 -0.00324 " pathEditMode="relative" rAng="0" ptsTypes="AA">
                      <p:cBhvr>
                        <p:cTn dur="750" spd="-100000" fill="hold"/>
                        <p:tgtEl>
                          <p:spTgt spid="3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4684" y="-162"/>
                    </p:animMotion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75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3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3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35" grpId="0"/>
      <p:bldP spid="35" grpId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6053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 baseline="0"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4990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3622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1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0" i="0" u="none" strike="noStrike" kern="1200" cap="none" spc="-150" normalizeH="0" baseline="0" noProof="0" dirty="0" smtClean="0">
                <a:ln w="11430"/>
                <a:gradFill>
                  <a:gsLst>
                    <a:gs pos="0">
                      <a:schemeClr val="tx2"/>
                    </a:gs>
                    <a:gs pos="99000">
                      <a:schemeClr val="tx2"/>
                    </a:gs>
                  </a:gsLst>
                  <a:lin ang="5400000"/>
                </a:gra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8650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 bwMode="auto">
          <a:xfrm>
            <a:off x="381000" y="2362199"/>
            <a:ext cx="8380413" cy="2221992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8604" tIns="34302" rIns="68604" bIns="34302" numCol="1" rtlCol="0" anchor="ctr" anchorCtr="0" compatLnSpc="1">
            <a:prstTxWarp prst="textNoShape">
              <a:avLst/>
            </a:prstTxWarp>
          </a:bodyPr>
          <a:lstStyle/>
          <a:p>
            <a:pPr algn="ctr" defTabSz="685848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555738" y="2924047"/>
            <a:ext cx="8046720" cy="109829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tabLst>
                <a:tab pos="1504361" algn="l"/>
              </a:tabLst>
              <a:defRPr lang="en-US" sz="5400" b="0" kern="1200" cap="none" spc="-150" baseline="0" dirty="0">
                <a:ln w="3175">
                  <a:noFill/>
                </a:ln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 algn="l" defTabSz="685961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>
          <a:xfrm>
            <a:off x="381000" y="6248451"/>
            <a:ext cx="4191000" cy="152349"/>
          </a:xfrm>
        </p:spPr>
        <p:txBody>
          <a:bodyPr vert="horz" wrap="square" lIns="0" tIns="0" rIns="0" bIns="0" rtlCol="0" anchor="ctr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100" b="0" kern="1200" spc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961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90000"/>
              <a:buFontTx/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468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53E-6 -4.07407E-6 L 1.03604 -0.00115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95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44444E-6 0.00463 L 1.02969 0.00347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76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93885E-6 3.7037E-6 L 1.09367 -0.00324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84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3" grpId="0"/>
      <p:bldP spid="23" grpId="1"/>
      <p:bldP spid="2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4.93885E-6 3.7037E-6 L 1.09367 -0.00324 " pathEditMode="relative" rAng="0" ptsTypes="AA">
                      <p:cBhvr>
                        <p:cTn dur="750" spd="-100000" fill="hold"/>
                        <p:tgtEl>
                          <p:spTgt spid="2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4684" y="-162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69203"/>
            <a:ext cx="8363938" cy="747897"/>
          </a:xfr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905000"/>
            <a:ext cx="8363938" cy="2609945"/>
          </a:xfrm>
        </p:spPr>
        <p:txBody>
          <a:bodyPr/>
          <a:lstStyle>
            <a:lvl1pPr marL="347663" indent="-347663">
              <a:defRPr sz="3200">
                <a:latin typeface="Segoe UI Light" pitchFamily="34" charset="0"/>
              </a:defRPr>
            </a:lvl1pPr>
            <a:lvl2pPr marL="744538" indent="-284163">
              <a:defRPr sz="3200"/>
            </a:lvl2pPr>
            <a:lvl3pPr marL="1143000" indent="-287338">
              <a:defRPr sz="3200"/>
            </a:lvl3pPr>
            <a:lvl4pPr marL="1490663" indent="-231775">
              <a:defRPr sz="3200"/>
            </a:lvl4pPr>
            <a:lvl5pPr marL="1828800" indent="-223838">
              <a:defRPr sz="3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73601" y="6505545"/>
            <a:ext cx="4063796" cy="2000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6422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9062" y="753070"/>
            <a:ext cx="8363938" cy="830997"/>
          </a:xfrm>
        </p:spPr>
        <p:txBody>
          <a:bodyPr/>
          <a:lstStyle>
            <a:lvl1pPr>
              <a:lnSpc>
                <a:spcPct val="100000"/>
              </a:lnSpc>
              <a:defRPr>
                <a:gradFill flip="none" rotWithShape="1">
                  <a:gsLst>
                    <a:gs pos="0">
                      <a:schemeClr val="bg1"/>
                    </a:gs>
                    <a:gs pos="86000">
                      <a:schemeClr val="bg1"/>
                    </a:gs>
                  </a:gsLst>
                  <a:lin ang="5400000" scaled="0"/>
                  <a:tileRect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770" y="1905000"/>
            <a:ext cx="8363938" cy="2609945"/>
          </a:xfrm>
        </p:spPr>
        <p:txBody>
          <a:bodyPr/>
          <a:lstStyle>
            <a:lvl1pPr>
              <a:lnSpc>
                <a:spcPct val="90000"/>
              </a:lnSpc>
              <a:defRPr sz="3200">
                <a:latin typeface="Segoe UI Light" pitchFamily="34" charset="0"/>
              </a:defRPr>
            </a:lvl1pPr>
            <a:lvl2pPr>
              <a:lnSpc>
                <a:spcPct val="90000"/>
              </a:lnSpc>
              <a:defRPr sz="3200">
                <a:latin typeface="Segoe UI Light" pitchFamily="34" charset="0"/>
              </a:defRPr>
            </a:lvl2pPr>
            <a:lvl3pPr>
              <a:lnSpc>
                <a:spcPct val="90000"/>
              </a:lnSpc>
              <a:defRPr sz="3200">
                <a:latin typeface="Segoe UI Light" pitchFamily="34" charset="0"/>
              </a:defRPr>
            </a:lvl3pPr>
            <a:lvl4pPr>
              <a:lnSpc>
                <a:spcPct val="90000"/>
              </a:lnSpc>
              <a:defRPr sz="3200">
                <a:latin typeface="Segoe UI Light" pitchFamily="34" charset="0"/>
              </a:defRPr>
            </a:lvl4pPr>
            <a:lvl5pPr>
              <a:lnSpc>
                <a:spcPct val="90000"/>
              </a:lnSpc>
              <a:defRPr sz="3200">
                <a:latin typeface="Segoe U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0237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76103"/>
            <a:ext cx="8363938" cy="747897"/>
          </a:xfr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128" y="1756386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>
                <a:latin typeface="Segoe UI Light" pitchFamily="34" charset="0"/>
              </a:defRPr>
            </a:lvl1pPr>
            <a:lvl2pPr marL="673338" indent="-325424">
              <a:lnSpc>
                <a:spcPct val="90000"/>
              </a:lnSpc>
              <a:defRPr sz="2400">
                <a:latin typeface="Segoe UI Light" pitchFamily="34" charset="0"/>
              </a:defRPr>
            </a:lvl2pPr>
            <a:lvl3pPr marL="953785" indent="-288384">
              <a:lnSpc>
                <a:spcPct val="90000"/>
              </a:lnSpc>
              <a:defRPr sz="2000">
                <a:latin typeface="Segoe UI Light" pitchFamily="34" charset="0"/>
              </a:defRPr>
            </a:lvl3pPr>
            <a:lvl4pPr marL="1227618" indent="-273833">
              <a:lnSpc>
                <a:spcPct val="90000"/>
              </a:lnSpc>
              <a:defRPr sz="1800">
                <a:latin typeface="Segoe UI Light" pitchFamily="34" charset="0"/>
              </a:defRPr>
            </a:lvl4pPr>
            <a:lvl5pPr marL="1516002" indent="-280447">
              <a:lnSpc>
                <a:spcPct val="90000"/>
              </a:lnSpc>
              <a:defRPr sz="1800">
                <a:latin typeface="Segoe UI 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4193" y="1756386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>
                <a:latin typeface="Segoe UI Light" pitchFamily="34" charset="0"/>
              </a:defRPr>
            </a:lvl1pPr>
            <a:lvl2pPr marL="673338" indent="-339976">
              <a:lnSpc>
                <a:spcPct val="90000"/>
              </a:lnSpc>
              <a:defRPr sz="2400">
                <a:latin typeface="Segoe UI Light" pitchFamily="34" charset="0"/>
              </a:defRPr>
            </a:lvl2pPr>
            <a:lvl3pPr marL="961722" indent="-302936">
              <a:lnSpc>
                <a:spcPct val="90000"/>
              </a:lnSpc>
              <a:defRPr sz="2000">
                <a:latin typeface="Segoe UI Light" pitchFamily="34" charset="0"/>
              </a:defRPr>
            </a:lvl3pPr>
            <a:lvl4pPr marL="1227618" indent="-265896">
              <a:lnSpc>
                <a:spcPct val="90000"/>
              </a:lnSpc>
              <a:defRPr sz="1800">
                <a:latin typeface="Segoe UI Light" pitchFamily="34" charset="0"/>
              </a:defRPr>
            </a:lvl4pPr>
            <a:lvl5pPr marL="1516002" indent="-273833">
              <a:lnSpc>
                <a:spcPct val="90000"/>
              </a:lnSpc>
              <a:defRPr sz="1800">
                <a:latin typeface="Segoe UI 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</a:p>
        </p:txBody>
      </p:sp>
    </p:spTree>
    <p:extLst>
      <p:ext uri="{BB962C8B-B14F-4D97-AF65-F5344CB8AC3E}">
        <p14:creationId xmlns:p14="http://schemas.microsoft.com/office/powerpoint/2010/main" val="30295092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76103"/>
            <a:ext cx="8363938" cy="747897"/>
          </a:xfrm>
        </p:spPr>
        <p:txBody>
          <a:bodyPr/>
          <a:lstStyle>
            <a:lvl1pPr>
              <a:defRPr sz="5400"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905001"/>
            <a:ext cx="4115872" cy="52022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Segoe UI Light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536180"/>
            <a:ext cx="4114800" cy="1578620"/>
          </a:xfrm>
        </p:spPr>
        <p:txBody>
          <a:bodyPr/>
          <a:lstStyle>
            <a:lvl1pPr marL="281770" indent="-281770">
              <a:defRPr sz="2300">
                <a:latin typeface="Segoe UI Light" pitchFamily="34" charset="0"/>
              </a:defRPr>
            </a:lvl1pPr>
            <a:lvl2pPr marL="562218" indent="-265896">
              <a:defRPr sz="2000">
                <a:latin typeface="Segoe UI Light" pitchFamily="34" charset="0"/>
              </a:defRPr>
            </a:lvl2pPr>
            <a:lvl3pPr marL="813562" indent="-243407">
              <a:defRPr sz="1800">
                <a:latin typeface="Segoe UI Light" pitchFamily="34" charset="0"/>
              </a:defRPr>
            </a:lvl3pPr>
            <a:lvl4pPr marL="1050354" indent="-228856">
              <a:defRPr sz="1700">
                <a:latin typeface="Segoe UI Light" pitchFamily="34" charset="0"/>
              </a:defRPr>
            </a:lvl4pPr>
            <a:lvl5pPr marL="1279210" indent="-206367">
              <a:defRPr sz="1700">
                <a:latin typeface="Segoe UI Ligh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905001"/>
            <a:ext cx="4115872" cy="52022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Segoe UI Light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536181"/>
            <a:ext cx="4115872" cy="1578619"/>
          </a:xfrm>
        </p:spPr>
        <p:txBody>
          <a:bodyPr/>
          <a:lstStyle>
            <a:lvl1pPr marL="296321" indent="-296321">
              <a:defRPr sz="2300">
                <a:latin typeface="Segoe UI Light" pitchFamily="34" charset="0"/>
              </a:defRPr>
            </a:lvl1pPr>
            <a:lvl2pPr marL="570155" indent="-273833">
              <a:defRPr sz="2000">
                <a:latin typeface="Segoe UI Light" pitchFamily="34" charset="0"/>
              </a:defRPr>
            </a:lvl2pPr>
            <a:lvl3pPr marL="821499" indent="-244730">
              <a:defRPr sz="1800">
                <a:latin typeface="Segoe UI Light" pitchFamily="34" charset="0"/>
              </a:defRPr>
            </a:lvl3pPr>
            <a:lvl4pPr marL="1050354" indent="-236793">
              <a:defRPr sz="1700">
                <a:latin typeface="Segoe UI Light" pitchFamily="34" charset="0"/>
              </a:defRPr>
            </a:lvl4pPr>
            <a:lvl5pPr marL="1279210" indent="-220919">
              <a:defRPr sz="1700">
                <a:latin typeface="Segoe UI Ligh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3779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76103"/>
            <a:ext cx="8363938" cy="747897"/>
          </a:xfrm>
        </p:spPr>
        <p:txBody>
          <a:bodyPr/>
          <a:lstStyle>
            <a:lvl1pPr>
              <a:defRPr sz="5400"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773601" y="6505545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606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14627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83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2098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7707-E2E8-493C-B39F-CCDFED8A6AEA}" type="datetimeFigureOut">
              <a:rPr lang="en-US" smtClean="0"/>
              <a:t>6/2/2012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023D-27D3-4583-BC75-C6907FAC3A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46033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4281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69203"/>
            <a:ext cx="8363938" cy="747897"/>
          </a:xfr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905000"/>
            <a:ext cx="8363938" cy="2609945"/>
          </a:xfrm>
        </p:spPr>
        <p:txBody>
          <a:bodyPr/>
          <a:lstStyle>
            <a:lvl1pPr marL="347663" indent="-347663">
              <a:defRPr sz="3200">
                <a:latin typeface="Segoe UI Light" pitchFamily="34" charset="0"/>
              </a:defRPr>
            </a:lvl1pPr>
            <a:lvl2pPr marL="744538" indent="-284163">
              <a:defRPr sz="3200"/>
            </a:lvl2pPr>
            <a:lvl3pPr marL="1143000" indent="-287338">
              <a:defRPr sz="3200"/>
            </a:lvl3pPr>
            <a:lvl4pPr marL="1490663" indent="-231775">
              <a:defRPr sz="3200"/>
            </a:lvl4pPr>
            <a:lvl5pPr marL="1828800" indent="-223838">
              <a:defRPr sz="3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73601" y="6505545"/>
            <a:ext cx="4063796" cy="2000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815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P7 Annimation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48" y="304800"/>
            <a:ext cx="3134952" cy="698873"/>
          </a:xfrm>
          <a:prstGeom prst="rect">
            <a:avLst/>
          </a:prstGeom>
        </p:spPr>
      </p:pic>
      <p:sp>
        <p:nvSpPr>
          <p:cNvPr id="31" name="Rectangle 30"/>
          <p:cNvSpPr/>
          <p:nvPr userDrawn="1"/>
        </p:nvSpPr>
        <p:spPr bwMode="auto">
          <a:xfrm>
            <a:off x="381000" y="2362199"/>
            <a:ext cx="8380413" cy="2221992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8604" tIns="34302" rIns="68604" bIns="34302" numCol="1" rtlCol="0" anchor="ctr" anchorCtr="0" compatLnSpc="1">
            <a:prstTxWarp prst="textNoShape">
              <a:avLst/>
            </a:prstTxWarp>
          </a:bodyPr>
          <a:lstStyle/>
          <a:p>
            <a:pPr algn="ctr" defTabSz="685848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2" name="Subtitle 2"/>
          <p:cNvSpPr>
            <a:spLocks noGrp="1"/>
          </p:cNvSpPr>
          <p:nvPr>
            <p:ph type="subTitle" idx="1"/>
          </p:nvPr>
        </p:nvSpPr>
        <p:spPr>
          <a:xfrm>
            <a:off x="395200" y="5541926"/>
            <a:ext cx="7315200" cy="373949"/>
          </a:xfrm>
        </p:spPr>
        <p:txBody>
          <a:bodyPr vert="horz" wrap="square" lIns="0" tIns="0" rIns="0" bIns="0" rtlCol="0" anchor="ctr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700" b="1" kern="1200" spc="0" baseline="0" dirty="0">
                <a:solidFill>
                  <a:srgbClr val="C00000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5961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90000"/>
              <a:buFontTx/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23" y="5899841"/>
            <a:ext cx="7315200" cy="290849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FontTx/>
              <a:buNone/>
              <a:defRPr sz="2100" spc="0" baseline="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1023" y="6169976"/>
            <a:ext cx="7315200" cy="290849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FontTx/>
              <a:buNone/>
              <a:defRPr sz="2100" spc="0" baseline="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ctrTitle"/>
          </p:nvPr>
        </p:nvSpPr>
        <p:spPr>
          <a:xfrm>
            <a:off x="555738" y="2924047"/>
            <a:ext cx="8046720" cy="109829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tabLst>
                <a:tab pos="1504361" algn="l"/>
              </a:tabLst>
              <a:defRPr lang="en-US" sz="5400" b="0" kern="1200" cap="none" spc="-150" baseline="0" dirty="0">
                <a:ln w="3175">
                  <a:noFill/>
                </a:ln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 algn="l" defTabSz="685961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686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53E-6 -4.07407E-6 L 1.03604 -0.00115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95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44444E-6 0.00463 L 1.02969 0.00347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76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93885E-6 3.7037E-6 L 1.09367 -0.00324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84" y="-16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4.93885E-6 3.7037E-6 L 1.09367 -0.00324 " pathEditMode="relative" rAng="0" ptsTypes="AA">
                      <p:cBhvr>
                        <p:cTn dur="750" spd="-100000" fill="hold"/>
                        <p:tgtEl>
                          <p:spTgt spid="3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4684" y="-162"/>
                    </p:animMotion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75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3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3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35" grpId="0"/>
      <p:bldP spid="35" grpId="1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6053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 baseline="0"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4990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3622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1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0" i="0" u="none" strike="noStrike" kern="1200" cap="none" spc="-150" normalizeH="0" baseline="0" noProof="0" dirty="0" smtClean="0">
                <a:ln w="11430"/>
                <a:gradFill>
                  <a:gsLst>
                    <a:gs pos="0">
                      <a:schemeClr val="tx2"/>
                    </a:gs>
                    <a:gs pos="99000">
                      <a:schemeClr val="tx2"/>
                    </a:gs>
                  </a:gsLst>
                  <a:lin ang="5400000"/>
                </a:gra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29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 bwMode="auto">
          <a:xfrm>
            <a:off x="381000" y="2362199"/>
            <a:ext cx="8380413" cy="2221992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8604" tIns="34302" rIns="68604" bIns="34302" numCol="1" rtlCol="0" anchor="ctr" anchorCtr="0" compatLnSpc="1">
            <a:prstTxWarp prst="textNoShape">
              <a:avLst/>
            </a:prstTxWarp>
          </a:bodyPr>
          <a:lstStyle/>
          <a:p>
            <a:pPr algn="ctr" defTabSz="685848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555738" y="2924047"/>
            <a:ext cx="8046720" cy="109829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tabLst>
                <a:tab pos="1504361" algn="l"/>
              </a:tabLst>
              <a:defRPr lang="en-US" sz="5400" b="0" kern="1200" cap="none" spc="-150" baseline="0" dirty="0">
                <a:ln w="3175">
                  <a:noFill/>
                </a:ln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 algn="l" defTabSz="685961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>
          <a:xfrm>
            <a:off x="381000" y="6248451"/>
            <a:ext cx="4191000" cy="152349"/>
          </a:xfrm>
        </p:spPr>
        <p:txBody>
          <a:bodyPr vert="horz" wrap="square" lIns="0" tIns="0" rIns="0" bIns="0" rtlCol="0" anchor="ctr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100" b="0" kern="1200" spc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961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90000"/>
              <a:buFontTx/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263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53E-6 -4.07407E-6 L 1.03604 -0.00115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95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44444E-6 0.00463 L 1.02969 0.00347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76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93885E-6 3.7037E-6 L 1.09367 -0.00324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84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3" grpId="0"/>
      <p:bldP spid="23" grpId="1"/>
      <p:bldP spid="2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4.93885E-6 3.7037E-6 L 1.09367 -0.00324 " pathEditMode="relative" rAng="0" ptsTypes="AA">
                      <p:cBhvr>
                        <p:cTn dur="750" spd="-100000" fill="hold"/>
                        <p:tgtEl>
                          <p:spTgt spid="2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4684" y="-162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69203"/>
            <a:ext cx="8363938" cy="747897"/>
          </a:xfr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905000"/>
            <a:ext cx="8363938" cy="2609945"/>
          </a:xfrm>
        </p:spPr>
        <p:txBody>
          <a:bodyPr/>
          <a:lstStyle>
            <a:lvl1pPr marL="347663" indent="-347663">
              <a:defRPr sz="3200">
                <a:latin typeface="Segoe UI Light" pitchFamily="34" charset="0"/>
              </a:defRPr>
            </a:lvl1pPr>
            <a:lvl2pPr marL="744538" indent="-284163">
              <a:defRPr sz="3200"/>
            </a:lvl2pPr>
            <a:lvl3pPr marL="1143000" indent="-287338">
              <a:defRPr sz="3200"/>
            </a:lvl3pPr>
            <a:lvl4pPr marL="1490663" indent="-231775">
              <a:defRPr sz="3200"/>
            </a:lvl4pPr>
            <a:lvl5pPr marL="1828800" indent="-223838">
              <a:defRPr sz="3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73601" y="6505545"/>
            <a:ext cx="4063796" cy="2000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6679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9062" y="753070"/>
            <a:ext cx="8363938" cy="830997"/>
          </a:xfrm>
        </p:spPr>
        <p:txBody>
          <a:bodyPr/>
          <a:lstStyle>
            <a:lvl1pPr>
              <a:lnSpc>
                <a:spcPct val="100000"/>
              </a:lnSpc>
              <a:defRPr>
                <a:gradFill flip="none" rotWithShape="1">
                  <a:gsLst>
                    <a:gs pos="0">
                      <a:schemeClr val="bg1"/>
                    </a:gs>
                    <a:gs pos="86000">
                      <a:schemeClr val="bg1"/>
                    </a:gs>
                  </a:gsLst>
                  <a:lin ang="5400000" scaled="0"/>
                  <a:tileRect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770" y="1905000"/>
            <a:ext cx="8363938" cy="2609945"/>
          </a:xfrm>
        </p:spPr>
        <p:txBody>
          <a:bodyPr/>
          <a:lstStyle>
            <a:lvl1pPr>
              <a:lnSpc>
                <a:spcPct val="90000"/>
              </a:lnSpc>
              <a:defRPr sz="3200">
                <a:latin typeface="Segoe UI Light" pitchFamily="34" charset="0"/>
              </a:defRPr>
            </a:lvl1pPr>
            <a:lvl2pPr>
              <a:lnSpc>
                <a:spcPct val="90000"/>
              </a:lnSpc>
              <a:defRPr sz="3200">
                <a:latin typeface="Segoe UI Light" pitchFamily="34" charset="0"/>
              </a:defRPr>
            </a:lvl2pPr>
            <a:lvl3pPr>
              <a:lnSpc>
                <a:spcPct val="90000"/>
              </a:lnSpc>
              <a:defRPr sz="3200">
                <a:latin typeface="Segoe UI Light" pitchFamily="34" charset="0"/>
              </a:defRPr>
            </a:lvl3pPr>
            <a:lvl4pPr>
              <a:lnSpc>
                <a:spcPct val="90000"/>
              </a:lnSpc>
              <a:defRPr sz="3200">
                <a:latin typeface="Segoe UI Light" pitchFamily="34" charset="0"/>
              </a:defRPr>
            </a:lvl4pPr>
            <a:lvl5pPr>
              <a:lnSpc>
                <a:spcPct val="90000"/>
              </a:lnSpc>
              <a:defRPr sz="3200">
                <a:latin typeface="Segoe U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0555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76103"/>
            <a:ext cx="8363938" cy="747897"/>
          </a:xfr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128" y="1756386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>
                <a:latin typeface="Segoe UI Light" pitchFamily="34" charset="0"/>
              </a:defRPr>
            </a:lvl1pPr>
            <a:lvl2pPr marL="673338" indent="-325424">
              <a:lnSpc>
                <a:spcPct val="90000"/>
              </a:lnSpc>
              <a:defRPr sz="2400">
                <a:latin typeface="Segoe UI Light" pitchFamily="34" charset="0"/>
              </a:defRPr>
            </a:lvl2pPr>
            <a:lvl3pPr marL="953785" indent="-288384">
              <a:lnSpc>
                <a:spcPct val="90000"/>
              </a:lnSpc>
              <a:defRPr sz="2000">
                <a:latin typeface="Segoe UI Light" pitchFamily="34" charset="0"/>
              </a:defRPr>
            </a:lvl3pPr>
            <a:lvl4pPr marL="1227618" indent="-273833">
              <a:lnSpc>
                <a:spcPct val="90000"/>
              </a:lnSpc>
              <a:defRPr sz="1800">
                <a:latin typeface="Segoe UI Light" pitchFamily="34" charset="0"/>
              </a:defRPr>
            </a:lvl4pPr>
            <a:lvl5pPr marL="1516002" indent="-280447">
              <a:lnSpc>
                <a:spcPct val="90000"/>
              </a:lnSpc>
              <a:defRPr sz="1800">
                <a:latin typeface="Segoe UI 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4193" y="1756386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>
                <a:latin typeface="Segoe UI Light" pitchFamily="34" charset="0"/>
              </a:defRPr>
            </a:lvl1pPr>
            <a:lvl2pPr marL="673338" indent="-339976">
              <a:lnSpc>
                <a:spcPct val="90000"/>
              </a:lnSpc>
              <a:defRPr sz="2400">
                <a:latin typeface="Segoe UI Light" pitchFamily="34" charset="0"/>
              </a:defRPr>
            </a:lvl2pPr>
            <a:lvl3pPr marL="961722" indent="-302936">
              <a:lnSpc>
                <a:spcPct val="90000"/>
              </a:lnSpc>
              <a:defRPr sz="2000">
                <a:latin typeface="Segoe UI Light" pitchFamily="34" charset="0"/>
              </a:defRPr>
            </a:lvl3pPr>
            <a:lvl4pPr marL="1227618" indent="-265896">
              <a:lnSpc>
                <a:spcPct val="90000"/>
              </a:lnSpc>
              <a:defRPr sz="1800">
                <a:latin typeface="Segoe UI Light" pitchFamily="34" charset="0"/>
              </a:defRPr>
            </a:lvl4pPr>
            <a:lvl5pPr marL="1516002" indent="-273833">
              <a:lnSpc>
                <a:spcPct val="90000"/>
              </a:lnSpc>
              <a:defRPr sz="1800">
                <a:latin typeface="Segoe UI 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</a:p>
        </p:txBody>
      </p:sp>
    </p:spTree>
    <p:extLst>
      <p:ext uri="{BB962C8B-B14F-4D97-AF65-F5344CB8AC3E}">
        <p14:creationId xmlns:p14="http://schemas.microsoft.com/office/powerpoint/2010/main" val="24243347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76103"/>
            <a:ext cx="8363938" cy="747897"/>
          </a:xfrm>
        </p:spPr>
        <p:txBody>
          <a:bodyPr/>
          <a:lstStyle>
            <a:lvl1pPr>
              <a:defRPr sz="5400"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905001"/>
            <a:ext cx="4115872" cy="52022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Segoe UI Light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536180"/>
            <a:ext cx="4114800" cy="1578620"/>
          </a:xfrm>
        </p:spPr>
        <p:txBody>
          <a:bodyPr/>
          <a:lstStyle>
            <a:lvl1pPr marL="281770" indent="-281770">
              <a:defRPr sz="2300">
                <a:latin typeface="Segoe UI Light" pitchFamily="34" charset="0"/>
              </a:defRPr>
            </a:lvl1pPr>
            <a:lvl2pPr marL="562218" indent="-265896">
              <a:defRPr sz="2000">
                <a:latin typeface="Segoe UI Light" pitchFamily="34" charset="0"/>
              </a:defRPr>
            </a:lvl2pPr>
            <a:lvl3pPr marL="813562" indent="-243407">
              <a:defRPr sz="1800">
                <a:latin typeface="Segoe UI Light" pitchFamily="34" charset="0"/>
              </a:defRPr>
            </a:lvl3pPr>
            <a:lvl4pPr marL="1050354" indent="-228856">
              <a:defRPr sz="1700">
                <a:latin typeface="Segoe UI Light" pitchFamily="34" charset="0"/>
              </a:defRPr>
            </a:lvl4pPr>
            <a:lvl5pPr marL="1279210" indent="-206367">
              <a:defRPr sz="1700">
                <a:latin typeface="Segoe UI Ligh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905001"/>
            <a:ext cx="4115872" cy="52022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Segoe UI Light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536181"/>
            <a:ext cx="4115872" cy="1578619"/>
          </a:xfrm>
        </p:spPr>
        <p:txBody>
          <a:bodyPr/>
          <a:lstStyle>
            <a:lvl1pPr marL="296321" indent="-296321">
              <a:defRPr sz="2300">
                <a:latin typeface="Segoe UI Light" pitchFamily="34" charset="0"/>
              </a:defRPr>
            </a:lvl1pPr>
            <a:lvl2pPr marL="570155" indent="-273833">
              <a:defRPr sz="2000">
                <a:latin typeface="Segoe UI Light" pitchFamily="34" charset="0"/>
              </a:defRPr>
            </a:lvl2pPr>
            <a:lvl3pPr marL="821499" indent="-244730">
              <a:defRPr sz="1800">
                <a:latin typeface="Segoe UI Light" pitchFamily="34" charset="0"/>
              </a:defRPr>
            </a:lvl3pPr>
            <a:lvl4pPr marL="1050354" indent="-236793">
              <a:defRPr sz="1700">
                <a:latin typeface="Segoe UI Light" pitchFamily="34" charset="0"/>
              </a:defRPr>
            </a:lvl4pPr>
            <a:lvl5pPr marL="1279210" indent="-220919">
              <a:defRPr sz="1700">
                <a:latin typeface="Segoe UI Ligh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9818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76103"/>
            <a:ext cx="8363938" cy="747897"/>
          </a:xfrm>
        </p:spPr>
        <p:txBody>
          <a:bodyPr/>
          <a:lstStyle>
            <a:lvl1pPr>
              <a:defRPr sz="5400"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773601" y="6505545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194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7707-E2E8-493C-B39F-CCDFED8A6AEA}" type="datetimeFigureOut">
              <a:rPr lang="en-US" smtClean="0"/>
              <a:t>6/2/2012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023D-27D3-4583-BC75-C6907FAC3A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0646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19023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83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608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59028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69203"/>
            <a:ext cx="8363938" cy="747897"/>
          </a:xfr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905000"/>
            <a:ext cx="8363938" cy="2609945"/>
          </a:xfrm>
        </p:spPr>
        <p:txBody>
          <a:bodyPr/>
          <a:lstStyle>
            <a:lvl1pPr marL="347663" indent="-347663">
              <a:defRPr sz="3200">
                <a:latin typeface="Segoe UI Light" pitchFamily="34" charset="0"/>
              </a:defRPr>
            </a:lvl1pPr>
            <a:lvl2pPr marL="744538" indent="-284163">
              <a:defRPr sz="3200"/>
            </a:lvl2pPr>
            <a:lvl3pPr marL="1143000" indent="-287338">
              <a:defRPr sz="3200"/>
            </a:lvl3pPr>
            <a:lvl4pPr marL="1490663" indent="-231775">
              <a:defRPr sz="3200"/>
            </a:lvl4pPr>
            <a:lvl5pPr marL="1828800" indent="-223838">
              <a:defRPr sz="3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73601" y="6505545"/>
            <a:ext cx="4063796" cy="2000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8026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P7 Annimation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48" y="304800"/>
            <a:ext cx="3134952" cy="698873"/>
          </a:xfrm>
          <a:prstGeom prst="rect">
            <a:avLst/>
          </a:prstGeom>
        </p:spPr>
      </p:pic>
      <p:sp>
        <p:nvSpPr>
          <p:cNvPr id="31" name="Rectangle 30"/>
          <p:cNvSpPr/>
          <p:nvPr userDrawn="1"/>
        </p:nvSpPr>
        <p:spPr bwMode="auto">
          <a:xfrm>
            <a:off x="381000" y="2362199"/>
            <a:ext cx="8380413" cy="2221992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8604" tIns="34302" rIns="68604" bIns="34302" numCol="1" rtlCol="0" anchor="ctr" anchorCtr="0" compatLnSpc="1">
            <a:prstTxWarp prst="textNoShape">
              <a:avLst/>
            </a:prstTxWarp>
          </a:bodyPr>
          <a:lstStyle/>
          <a:p>
            <a:pPr algn="ctr" defTabSz="685848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2" name="Subtitle 2"/>
          <p:cNvSpPr>
            <a:spLocks noGrp="1"/>
          </p:cNvSpPr>
          <p:nvPr>
            <p:ph type="subTitle" idx="1"/>
          </p:nvPr>
        </p:nvSpPr>
        <p:spPr>
          <a:xfrm>
            <a:off x="395200" y="5541926"/>
            <a:ext cx="7315200" cy="373949"/>
          </a:xfrm>
        </p:spPr>
        <p:txBody>
          <a:bodyPr vert="horz" wrap="square" lIns="0" tIns="0" rIns="0" bIns="0" rtlCol="0" anchor="ctr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700" b="1" kern="1200" spc="0" baseline="0" dirty="0">
                <a:solidFill>
                  <a:srgbClr val="C00000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5961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90000"/>
              <a:buFontTx/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23" y="5899841"/>
            <a:ext cx="7315200" cy="290849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FontTx/>
              <a:buNone/>
              <a:defRPr sz="2100" spc="0" baseline="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1023" y="6169976"/>
            <a:ext cx="7315200" cy="290849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FontTx/>
              <a:buNone/>
              <a:defRPr sz="2100" spc="0" baseline="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ctrTitle"/>
          </p:nvPr>
        </p:nvSpPr>
        <p:spPr>
          <a:xfrm>
            <a:off x="555738" y="2924047"/>
            <a:ext cx="8046720" cy="109829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tabLst>
                <a:tab pos="1504361" algn="l"/>
              </a:tabLst>
              <a:defRPr lang="en-US" sz="5400" b="0" kern="1200" cap="none" spc="-150" baseline="0" dirty="0">
                <a:ln w="3175">
                  <a:noFill/>
                </a:ln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 algn="l" defTabSz="685961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035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53E-6 -4.07407E-6 L 1.03604 -0.00115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95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44444E-6 0.00463 L 1.02969 0.00347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76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93885E-6 3.7037E-6 L 1.09367 -0.00324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84" y="-16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4.93885E-6 3.7037E-6 L 1.09367 -0.00324 " pathEditMode="relative" rAng="0" ptsTypes="AA">
                      <p:cBhvr>
                        <p:cTn dur="750" spd="-100000" fill="hold"/>
                        <p:tgtEl>
                          <p:spTgt spid="3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4684" y="-162"/>
                    </p:animMotion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75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3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3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35" grpId="0"/>
      <p:bldP spid="35" grpId="1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6053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 baseline="0"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4990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3622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1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0" i="0" u="none" strike="noStrike" kern="1200" cap="none" spc="-150" normalizeH="0" baseline="0" noProof="0" dirty="0" smtClean="0">
                <a:ln w="11430"/>
                <a:gradFill>
                  <a:gsLst>
                    <a:gs pos="0">
                      <a:schemeClr val="tx2"/>
                    </a:gs>
                    <a:gs pos="99000">
                      <a:schemeClr val="tx2"/>
                    </a:gs>
                  </a:gsLst>
                  <a:lin ang="5400000"/>
                </a:gra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7205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 bwMode="auto">
          <a:xfrm>
            <a:off x="381000" y="2362199"/>
            <a:ext cx="8380413" cy="2221992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8604" tIns="34302" rIns="68604" bIns="34302" numCol="1" rtlCol="0" anchor="ctr" anchorCtr="0" compatLnSpc="1">
            <a:prstTxWarp prst="textNoShape">
              <a:avLst/>
            </a:prstTxWarp>
          </a:bodyPr>
          <a:lstStyle/>
          <a:p>
            <a:pPr algn="ctr" defTabSz="685848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555738" y="2924047"/>
            <a:ext cx="8046720" cy="109829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tabLst>
                <a:tab pos="1504361" algn="l"/>
              </a:tabLst>
              <a:defRPr lang="en-US" sz="5400" b="0" kern="1200" cap="none" spc="-150" baseline="0" dirty="0">
                <a:ln w="3175">
                  <a:noFill/>
                </a:ln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 algn="l" defTabSz="685961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>
          <a:xfrm>
            <a:off x="381000" y="6248451"/>
            <a:ext cx="4191000" cy="152349"/>
          </a:xfrm>
        </p:spPr>
        <p:txBody>
          <a:bodyPr vert="horz" wrap="square" lIns="0" tIns="0" rIns="0" bIns="0" rtlCol="0" anchor="ctr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100" b="0" kern="1200" spc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961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90000"/>
              <a:buFontTx/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871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53E-6 -4.07407E-6 L 1.03604 -0.00115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95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44444E-6 0.00463 L 1.02969 0.00347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76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93885E-6 3.7037E-6 L 1.09367 -0.00324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84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3" grpId="0"/>
      <p:bldP spid="23" grpId="1"/>
      <p:bldP spid="2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4.93885E-6 3.7037E-6 L 1.09367 -0.00324 " pathEditMode="relative" rAng="0" ptsTypes="AA">
                      <p:cBhvr>
                        <p:cTn dur="750" spd="-100000" fill="hold"/>
                        <p:tgtEl>
                          <p:spTgt spid="2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4684" y="-162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69203"/>
            <a:ext cx="8363938" cy="747897"/>
          </a:xfr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905000"/>
            <a:ext cx="8363938" cy="2609945"/>
          </a:xfrm>
        </p:spPr>
        <p:txBody>
          <a:bodyPr/>
          <a:lstStyle>
            <a:lvl1pPr marL="347663" indent="-347663">
              <a:defRPr sz="3200">
                <a:latin typeface="Segoe UI Light" pitchFamily="34" charset="0"/>
              </a:defRPr>
            </a:lvl1pPr>
            <a:lvl2pPr marL="744538" indent="-284163">
              <a:defRPr sz="3200"/>
            </a:lvl2pPr>
            <a:lvl3pPr marL="1143000" indent="-287338">
              <a:defRPr sz="3200"/>
            </a:lvl3pPr>
            <a:lvl4pPr marL="1490663" indent="-231775">
              <a:defRPr sz="3200"/>
            </a:lvl4pPr>
            <a:lvl5pPr marL="1828800" indent="-223838">
              <a:defRPr sz="3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73601" y="6505545"/>
            <a:ext cx="4063796" cy="2000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4050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9062" y="753070"/>
            <a:ext cx="8363938" cy="830997"/>
          </a:xfrm>
        </p:spPr>
        <p:txBody>
          <a:bodyPr/>
          <a:lstStyle>
            <a:lvl1pPr>
              <a:lnSpc>
                <a:spcPct val="100000"/>
              </a:lnSpc>
              <a:defRPr>
                <a:gradFill flip="none" rotWithShape="1">
                  <a:gsLst>
                    <a:gs pos="0">
                      <a:schemeClr val="bg1"/>
                    </a:gs>
                    <a:gs pos="86000">
                      <a:schemeClr val="bg1"/>
                    </a:gs>
                  </a:gsLst>
                  <a:lin ang="5400000" scaled="0"/>
                  <a:tileRect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770" y="1905000"/>
            <a:ext cx="8363938" cy="2609945"/>
          </a:xfrm>
        </p:spPr>
        <p:txBody>
          <a:bodyPr/>
          <a:lstStyle>
            <a:lvl1pPr>
              <a:lnSpc>
                <a:spcPct val="90000"/>
              </a:lnSpc>
              <a:defRPr sz="3200">
                <a:latin typeface="Segoe UI Light" pitchFamily="34" charset="0"/>
              </a:defRPr>
            </a:lvl1pPr>
            <a:lvl2pPr>
              <a:lnSpc>
                <a:spcPct val="90000"/>
              </a:lnSpc>
              <a:defRPr sz="3200">
                <a:latin typeface="Segoe UI Light" pitchFamily="34" charset="0"/>
              </a:defRPr>
            </a:lvl2pPr>
            <a:lvl3pPr>
              <a:lnSpc>
                <a:spcPct val="90000"/>
              </a:lnSpc>
              <a:defRPr sz="3200">
                <a:latin typeface="Segoe UI Light" pitchFamily="34" charset="0"/>
              </a:defRPr>
            </a:lvl3pPr>
            <a:lvl4pPr>
              <a:lnSpc>
                <a:spcPct val="90000"/>
              </a:lnSpc>
              <a:defRPr sz="3200">
                <a:latin typeface="Segoe UI Light" pitchFamily="34" charset="0"/>
              </a:defRPr>
            </a:lvl4pPr>
            <a:lvl5pPr>
              <a:lnSpc>
                <a:spcPct val="90000"/>
              </a:lnSpc>
              <a:defRPr sz="3200">
                <a:latin typeface="Segoe U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5792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76103"/>
            <a:ext cx="8363938" cy="747897"/>
          </a:xfr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128" y="1756386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>
                <a:latin typeface="Segoe UI Light" pitchFamily="34" charset="0"/>
              </a:defRPr>
            </a:lvl1pPr>
            <a:lvl2pPr marL="673338" indent="-325424">
              <a:lnSpc>
                <a:spcPct val="90000"/>
              </a:lnSpc>
              <a:defRPr sz="2400">
                <a:latin typeface="Segoe UI Light" pitchFamily="34" charset="0"/>
              </a:defRPr>
            </a:lvl2pPr>
            <a:lvl3pPr marL="953785" indent="-288384">
              <a:lnSpc>
                <a:spcPct val="90000"/>
              </a:lnSpc>
              <a:defRPr sz="2000">
                <a:latin typeface="Segoe UI Light" pitchFamily="34" charset="0"/>
              </a:defRPr>
            </a:lvl3pPr>
            <a:lvl4pPr marL="1227618" indent="-273833">
              <a:lnSpc>
                <a:spcPct val="90000"/>
              </a:lnSpc>
              <a:defRPr sz="1800">
                <a:latin typeface="Segoe UI Light" pitchFamily="34" charset="0"/>
              </a:defRPr>
            </a:lvl4pPr>
            <a:lvl5pPr marL="1516002" indent="-280447">
              <a:lnSpc>
                <a:spcPct val="90000"/>
              </a:lnSpc>
              <a:defRPr sz="1800">
                <a:latin typeface="Segoe UI 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4193" y="1756386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>
                <a:latin typeface="Segoe UI Light" pitchFamily="34" charset="0"/>
              </a:defRPr>
            </a:lvl1pPr>
            <a:lvl2pPr marL="673338" indent="-339976">
              <a:lnSpc>
                <a:spcPct val="90000"/>
              </a:lnSpc>
              <a:defRPr sz="2400">
                <a:latin typeface="Segoe UI Light" pitchFamily="34" charset="0"/>
              </a:defRPr>
            </a:lvl2pPr>
            <a:lvl3pPr marL="961722" indent="-302936">
              <a:lnSpc>
                <a:spcPct val="90000"/>
              </a:lnSpc>
              <a:defRPr sz="2000">
                <a:latin typeface="Segoe UI Light" pitchFamily="34" charset="0"/>
              </a:defRPr>
            </a:lvl3pPr>
            <a:lvl4pPr marL="1227618" indent="-265896">
              <a:lnSpc>
                <a:spcPct val="90000"/>
              </a:lnSpc>
              <a:defRPr sz="1800">
                <a:latin typeface="Segoe UI Light" pitchFamily="34" charset="0"/>
              </a:defRPr>
            </a:lvl4pPr>
            <a:lvl5pPr marL="1516002" indent="-273833">
              <a:lnSpc>
                <a:spcPct val="90000"/>
              </a:lnSpc>
              <a:defRPr sz="1800">
                <a:latin typeface="Segoe UI 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</a:p>
        </p:txBody>
      </p:sp>
    </p:spTree>
    <p:extLst>
      <p:ext uri="{BB962C8B-B14F-4D97-AF65-F5344CB8AC3E}">
        <p14:creationId xmlns:p14="http://schemas.microsoft.com/office/powerpoint/2010/main" val="8841683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7707-E2E8-493C-B39F-CCDFED8A6AEA}" type="datetimeFigureOut">
              <a:rPr lang="en-US" smtClean="0"/>
              <a:t>6/2/2012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023D-27D3-4583-BC75-C6907FAC3A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3687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76103"/>
            <a:ext cx="8363938" cy="747897"/>
          </a:xfrm>
        </p:spPr>
        <p:txBody>
          <a:bodyPr/>
          <a:lstStyle>
            <a:lvl1pPr>
              <a:defRPr sz="5400"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905001"/>
            <a:ext cx="4115872" cy="52022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Segoe UI Light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536180"/>
            <a:ext cx="4114800" cy="1578620"/>
          </a:xfrm>
        </p:spPr>
        <p:txBody>
          <a:bodyPr/>
          <a:lstStyle>
            <a:lvl1pPr marL="281770" indent="-281770">
              <a:defRPr sz="2300">
                <a:latin typeface="Segoe UI Light" pitchFamily="34" charset="0"/>
              </a:defRPr>
            </a:lvl1pPr>
            <a:lvl2pPr marL="562218" indent="-265896">
              <a:defRPr sz="2000">
                <a:latin typeface="Segoe UI Light" pitchFamily="34" charset="0"/>
              </a:defRPr>
            </a:lvl2pPr>
            <a:lvl3pPr marL="813562" indent="-243407">
              <a:defRPr sz="1800">
                <a:latin typeface="Segoe UI Light" pitchFamily="34" charset="0"/>
              </a:defRPr>
            </a:lvl3pPr>
            <a:lvl4pPr marL="1050354" indent="-228856">
              <a:defRPr sz="1700">
                <a:latin typeface="Segoe UI Light" pitchFamily="34" charset="0"/>
              </a:defRPr>
            </a:lvl4pPr>
            <a:lvl5pPr marL="1279210" indent="-206367">
              <a:defRPr sz="1700">
                <a:latin typeface="Segoe UI Ligh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905001"/>
            <a:ext cx="4115872" cy="52022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Segoe UI Light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536181"/>
            <a:ext cx="4115872" cy="1578619"/>
          </a:xfrm>
        </p:spPr>
        <p:txBody>
          <a:bodyPr/>
          <a:lstStyle>
            <a:lvl1pPr marL="296321" indent="-296321">
              <a:defRPr sz="2300">
                <a:latin typeface="Segoe UI Light" pitchFamily="34" charset="0"/>
              </a:defRPr>
            </a:lvl1pPr>
            <a:lvl2pPr marL="570155" indent="-273833">
              <a:defRPr sz="2000">
                <a:latin typeface="Segoe UI Light" pitchFamily="34" charset="0"/>
              </a:defRPr>
            </a:lvl2pPr>
            <a:lvl3pPr marL="821499" indent="-244730">
              <a:defRPr sz="1800">
                <a:latin typeface="Segoe UI Light" pitchFamily="34" charset="0"/>
              </a:defRPr>
            </a:lvl3pPr>
            <a:lvl4pPr marL="1050354" indent="-236793">
              <a:defRPr sz="1700">
                <a:latin typeface="Segoe UI Light" pitchFamily="34" charset="0"/>
              </a:defRPr>
            </a:lvl4pPr>
            <a:lvl5pPr marL="1279210" indent="-220919">
              <a:defRPr sz="1700">
                <a:latin typeface="Segoe UI Ligh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3263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76103"/>
            <a:ext cx="8363938" cy="747897"/>
          </a:xfrm>
        </p:spPr>
        <p:txBody>
          <a:bodyPr/>
          <a:lstStyle>
            <a:lvl1pPr>
              <a:defRPr sz="5400"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773601" y="6505545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715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13916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83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555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9443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69203"/>
            <a:ext cx="8363938" cy="747897"/>
          </a:xfr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905000"/>
            <a:ext cx="8363938" cy="2609945"/>
          </a:xfrm>
        </p:spPr>
        <p:txBody>
          <a:bodyPr/>
          <a:lstStyle>
            <a:lvl1pPr marL="347663" indent="-347663">
              <a:defRPr sz="3200">
                <a:latin typeface="Segoe UI Light" pitchFamily="34" charset="0"/>
              </a:defRPr>
            </a:lvl1pPr>
            <a:lvl2pPr marL="744538" indent="-284163">
              <a:defRPr sz="3200"/>
            </a:lvl2pPr>
            <a:lvl3pPr marL="1143000" indent="-287338">
              <a:defRPr sz="3200"/>
            </a:lvl3pPr>
            <a:lvl4pPr marL="1490663" indent="-231775">
              <a:defRPr sz="3200"/>
            </a:lvl4pPr>
            <a:lvl5pPr marL="1828800" indent="-223838">
              <a:defRPr sz="3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73601" y="6505545"/>
            <a:ext cx="4063796" cy="2000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0781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P7 Annimation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48" y="304800"/>
            <a:ext cx="3134952" cy="698873"/>
          </a:xfrm>
          <a:prstGeom prst="rect">
            <a:avLst/>
          </a:prstGeom>
        </p:spPr>
      </p:pic>
      <p:sp>
        <p:nvSpPr>
          <p:cNvPr id="31" name="Rectangle 30"/>
          <p:cNvSpPr/>
          <p:nvPr userDrawn="1"/>
        </p:nvSpPr>
        <p:spPr bwMode="auto">
          <a:xfrm>
            <a:off x="381000" y="2362199"/>
            <a:ext cx="8380413" cy="2221992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8604" tIns="34302" rIns="68604" bIns="34302" numCol="1" rtlCol="0" anchor="ctr" anchorCtr="0" compatLnSpc="1">
            <a:prstTxWarp prst="textNoShape">
              <a:avLst/>
            </a:prstTxWarp>
          </a:bodyPr>
          <a:lstStyle/>
          <a:p>
            <a:pPr algn="ctr" defTabSz="685848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2" name="Subtitle 2"/>
          <p:cNvSpPr>
            <a:spLocks noGrp="1"/>
          </p:cNvSpPr>
          <p:nvPr>
            <p:ph type="subTitle" idx="1"/>
          </p:nvPr>
        </p:nvSpPr>
        <p:spPr>
          <a:xfrm>
            <a:off x="395200" y="5541926"/>
            <a:ext cx="7315200" cy="373949"/>
          </a:xfrm>
        </p:spPr>
        <p:txBody>
          <a:bodyPr vert="horz" wrap="square" lIns="0" tIns="0" rIns="0" bIns="0" rtlCol="0" anchor="ctr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700" b="1" kern="1200" spc="0" baseline="0" dirty="0">
                <a:solidFill>
                  <a:srgbClr val="C00000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5961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90000"/>
              <a:buFontTx/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23" y="5899841"/>
            <a:ext cx="7315200" cy="290849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FontTx/>
              <a:buNone/>
              <a:defRPr sz="2100" spc="0" baseline="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1023" y="6169976"/>
            <a:ext cx="7315200" cy="290849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FontTx/>
              <a:buNone/>
              <a:defRPr sz="2100" spc="0" baseline="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ctrTitle"/>
          </p:nvPr>
        </p:nvSpPr>
        <p:spPr>
          <a:xfrm>
            <a:off x="555738" y="2924047"/>
            <a:ext cx="8046720" cy="109829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tabLst>
                <a:tab pos="1504361" algn="l"/>
              </a:tabLst>
              <a:defRPr lang="en-US" sz="5400" b="0" kern="1200" cap="none" spc="-150" baseline="0" dirty="0">
                <a:ln w="3175">
                  <a:noFill/>
                </a:ln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 algn="l" defTabSz="685961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4378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53E-6 -4.07407E-6 L 1.03604 -0.00115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95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44444E-6 0.00463 L 1.02969 0.00347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76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93885E-6 3.7037E-6 L 1.09367 -0.00324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84" y="-16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4.93885E-6 3.7037E-6 L 1.09367 -0.00324 " pathEditMode="relative" rAng="0" ptsTypes="AA">
                      <p:cBhvr>
                        <p:cTn dur="750" spd="-100000" fill="hold"/>
                        <p:tgtEl>
                          <p:spTgt spid="3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4684" y="-162"/>
                    </p:animMotion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75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3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3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35" grpId="0"/>
      <p:bldP spid="35" grpId="1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6053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 baseline="0"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4990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3622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1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0" i="0" u="none" strike="noStrike" kern="1200" cap="none" spc="-150" normalizeH="0" baseline="0" noProof="0" dirty="0" smtClean="0">
                <a:ln w="11430"/>
                <a:gradFill>
                  <a:gsLst>
                    <a:gs pos="0">
                      <a:schemeClr val="tx2"/>
                    </a:gs>
                    <a:gs pos="99000">
                      <a:schemeClr val="tx2"/>
                    </a:gs>
                  </a:gsLst>
                  <a:lin ang="5400000"/>
                </a:gra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773601" y="6420022"/>
            <a:ext cx="4063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8867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 bwMode="auto">
          <a:xfrm>
            <a:off x="381000" y="2362199"/>
            <a:ext cx="8380413" cy="2221992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8604" tIns="34302" rIns="68604" bIns="34302" numCol="1" rtlCol="0" anchor="ctr" anchorCtr="0" compatLnSpc="1">
            <a:prstTxWarp prst="textNoShape">
              <a:avLst/>
            </a:prstTxWarp>
          </a:bodyPr>
          <a:lstStyle/>
          <a:p>
            <a:pPr algn="ctr" defTabSz="685848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555738" y="2924047"/>
            <a:ext cx="8046720" cy="109829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tabLst>
                <a:tab pos="1504361" algn="l"/>
              </a:tabLst>
              <a:defRPr lang="en-US" sz="5400" b="0" kern="1200" cap="none" spc="-150" baseline="0" dirty="0">
                <a:ln w="3175">
                  <a:noFill/>
                </a:ln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 algn="l" defTabSz="685961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>
          <a:xfrm>
            <a:off x="381000" y="6248451"/>
            <a:ext cx="4191000" cy="152349"/>
          </a:xfrm>
        </p:spPr>
        <p:txBody>
          <a:bodyPr vert="horz" wrap="square" lIns="0" tIns="0" rIns="0" bIns="0" rtlCol="0" anchor="ctr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100" b="0" kern="1200" spc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961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90000"/>
              <a:buFontTx/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144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53E-6 -4.07407E-6 L 1.03604 -0.00115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95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44444E-6 0.00463 L 1.02969 0.00347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76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93885E-6 3.7037E-6 L 1.09367 -0.00324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84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3" grpId="0"/>
      <p:bldP spid="23" grpId="1"/>
      <p:bldP spid="2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4.93885E-6 3.7037E-6 L 1.09367 -0.00324 " pathEditMode="relative" rAng="0" ptsTypes="AA">
                      <p:cBhvr>
                        <p:cTn dur="750" spd="-100000" fill="hold"/>
                        <p:tgtEl>
                          <p:spTgt spid="2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4684" y="-162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90" y="228600"/>
            <a:ext cx="2478910" cy="55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769203"/>
            <a:ext cx="8363938" cy="747897"/>
          </a:xfr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905000"/>
            <a:ext cx="8363938" cy="2609945"/>
          </a:xfrm>
        </p:spPr>
        <p:txBody>
          <a:bodyPr/>
          <a:lstStyle>
            <a:lvl1pPr marL="347663" indent="-347663">
              <a:defRPr sz="3200">
                <a:latin typeface="Segoe UI Light" pitchFamily="34" charset="0"/>
              </a:defRPr>
            </a:lvl1pPr>
            <a:lvl2pPr marL="744538" indent="-284163">
              <a:defRPr sz="3200"/>
            </a:lvl2pPr>
            <a:lvl3pPr marL="1143000" indent="-287338">
              <a:defRPr sz="3200"/>
            </a:lvl3pPr>
            <a:lvl4pPr marL="1490663" indent="-231775">
              <a:defRPr sz="3200"/>
            </a:lvl4pPr>
            <a:lvl5pPr marL="1828800" indent="-223838">
              <a:defRPr sz="3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73601" y="6505545"/>
            <a:ext cx="4063796" cy="2000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 defTabSz="914363"/>
            <a:fld id="{40B76143-9258-4AEE-9511-E300703853D1}" type="slidenum">
              <a:rPr lang="en-US" sz="7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r" defTabSz="914363"/>
              <a:t>‹#›</a:t>
            </a:fld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|   SharePoint Saturday St. Louis 2012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0714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D7707-E2E8-493C-B39F-CCDFED8A6AEA}" type="datetimeFigureOut">
              <a:rPr lang="en-US" smtClean="0"/>
              <a:t>6/2/2012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3023D-27D3-4583-BC75-C6907FAC3A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6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431800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905000"/>
            <a:ext cx="8363937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1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 spd="slow">
    <p:push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50" baseline="0" dirty="0" smtClean="0">
          <a:ln w="3175">
            <a:noFill/>
          </a:ln>
          <a:gradFill flip="none" rotWithShape="1"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  <a:tileRect/>
          </a:gradFill>
          <a:effectLst/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347663" indent="-347663" algn="l" defTabSz="914363" rtl="0" eaLnBrk="1" latinLnBrk="0" hangingPunct="1">
        <a:lnSpc>
          <a:spcPct val="90000"/>
        </a:lnSpc>
        <a:spcBef>
          <a:spcPct val="20000"/>
        </a:spcBef>
        <a:buClr>
          <a:schemeClr val="accent1"/>
        </a:buClr>
        <a:buSzPct val="100000"/>
        <a:buFont typeface="Wingdings" pitchFamily="2" charset="2"/>
        <a:buChar char="§"/>
        <a:defRPr sz="32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1pPr>
      <a:lvl2pPr marL="744538" indent="-284163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2pPr>
      <a:lvl3pPr marL="1143000" indent="-287338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4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3pPr>
      <a:lvl4pPr marL="1490663" indent="-231775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0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4pPr>
      <a:lvl5pPr marL="1828800" indent="-223838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0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431800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905000"/>
            <a:ext cx="8363937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3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ransition spd="slow">
    <p:push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50" baseline="0" dirty="0" smtClean="0">
          <a:ln w="3175">
            <a:noFill/>
          </a:ln>
          <a:gradFill flip="none" rotWithShape="1"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  <a:tileRect/>
          </a:gradFill>
          <a:effectLst/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347663" indent="-347663" algn="l" defTabSz="914363" rtl="0" eaLnBrk="1" latinLnBrk="0" hangingPunct="1">
        <a:lnSpc>
          <a:spcPct val="90000"/>
        </a:lnSpc>
        <a:spcBef>
          <a:spcPct val="20000"/>
        </a:spcBef>
        <a:buClr>
          <a:schemeClr val="accent1"/>
        </a:buClr>
        <a:buSzPct val="100000"/>
        <a:buFont typeface="Wingdings" pitchFamily="2" charset="2"/>
        <a:buChar char="§"/>
        <a:defRPr sz="32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1pPr>
      <a:lvl2pPr marL="744538" indent="-284163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2pPr>
      <a:lvl3pPr marL="1143000" indent="-287338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4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3pPr>
      <a:lvl4pPr marL="1490663" indent="-231775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0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4pPr>
      <a:lvl5pPr marL="1828800" indent="-223838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0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431800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905000"/>
            <a:ext cx="8363937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0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ransition spd="slow">
    <p:push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50" baseline="0" dirty="0" smtClean="0">
          <a:ln w="3175">
            <a:noFill/>
          </a:ln>
          <a:gradFill flip="none" rotWithShape="1"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  <a:tileRect/>
          </a:gradFill>
          <a:effectLst/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347663" indent="-347663" algn="l" defTabSz="914363" rtl="0" eaLnBrk="1" latinLnBrk="0" hangingPunct="1">
        <a:lnSpc>
          <a:spcPct val="90000"/>
        </a:lnSpc>
        <a:spcBef>
          <a:spcPct val="20000"/>
        </a:spcBef>
        <a:buClr>
          <a:schemeClr val="accent1"/>
        </a:buClr>
        <a:buSzPct val="100000"/>
        <a:buFont typeface="Wingdings" pitchFamily="2" charset="2"/>
        <a:buChar char="§"/>
        <a:defRPr sz="32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1pPr>
      <a:lvl2pPr marL="744538" indent="-284163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2pPr>
      <a:lvl3pPr marL="1143000" indent="-287338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4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3pPr>
      <a:lvl4pPr marL="1490663" indent="-231775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0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4pPr>
      <a:lvl5pPr marL="1828800" indent="-223838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0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431800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905000"/>
            <a:ext cx="8363937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03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 spd="slow">
    <p:push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50" baseline="0" dirty="0" smtClean="0">
          <a:ln w="3175">
            <a:noFill/>
          </a:ln>
          <a:gradFill flip="none" rotWithShape="1"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  <a:tileRect/>
          </a:gradFill>
          <a:effectLst/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347663" indent="-347663" algn="l" defTabSz="914363" rtl="0" eaLnBrk="1" latinLnBrk="0" hangingPunct="1">
        <a:lnSpc>
          <a:spcPct val="90000"/>
        </a:lnSpc>
        <a:spcBef>
          <a:spcPct val="20000"/>
        </a:spcBef>
        <a:buClr>
          <a:schemeClr val="accent1"/>
        </a:buClr>
        <a:buSzPct val="100000"/>
        <a:buFont typeface="Wingdings" pitchFamily="2" charset="2"/>
        <a:buChar char="§"/>
        <a:defRPr sz="32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1pPr>
      <a:lvl2pPr marL="744538" indent="-284163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2pPr>
      <a:lvl3pPr marL="1143000" indent="-287338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4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3pPr>
      <a:lvl4pPr marL="1490663" indent="-231775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0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4pPr>
      <a:lvl5pPr marL="1828800" indent="-223838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0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431800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905000"/>
            <a:ext cx="8363937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92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ransition spd="slow">
    <p:push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50" baseline="0" dirty="0" smtClean="0">
          <a:ln w="3175">
            <a:noFill/>
          </a:ln>
          <a:gradFill flip="none" rotWithShape="1"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  <a:tileRect/>
          </a:gradFill>
          <a:effectLst/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347663" indent="-347663" algn="l" defTabSz="914363" rtl="0" eaLnBrk="1" latinLnBrk="0" hangingPunct="1">
        <a:lnSpc>
          <a:spcPct val="90000"/>
        </a:lnSpc>
        <a:spcBef>
          <a:spcPct val="20000"/>
        </a:spcBef>
        <a:buClr>
          <a:schemeClr val="accent1"/>
        </a:buClr>
        <a:buSzPct val="100000"/>
        <a:buFont typeface="Wingdings" pitchFamily="2" charset="2"/>
        <a:buChar char="§"/>
        <a:defRPr sz="32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1pPr>
      <a:lvl2pPr marL="744538" indent="-284163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2pPr>
      <a:lvl3pPr marL="1143000" indent="-287338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4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3pPr>
      <a:lvl4pPr marL="1490663" indent="-231775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0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4pPr>
      <a:lvl5pPr marL="1828800" indent="-223838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0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431800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905000"/>
            <a:ext cx="8363937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8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</p:sldLayoutIdLst>
  <p:transition spd="slow">
    <p:push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50" baseline="0" dirty="0" smtClean="0">
          <a:ln w="3175">
            <a:noFill/>
          </a:ln>
          <a:gradFill flip="none" rotWithShape="1"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  <a:tileRect/>
          </a:gradFill>
          <a:effectLst/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347663" indent="-347663" algn="l" defTabSz="914363" rtl="0" eaLnBrk="1" latinLnBrk="0" hangingPunct="1">
        <a:lnSpc>
          <a:spcPct val="90000"/>
        </a:lnSpc>
        <a:spcBef>
          <a:spcPct val="20000"/>
        </a:spcBef>
        <a:buClr>
          <a:schemeClr val="accent1"/>
        </a:buClr>
        <a:buSzPct val="100000"/>
        <a:buFont typeface="Wingdings" pitchFamily="2" charset="2"/>
        <a:buChar char="§"/>
        <a:defRPr sz="32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1pPr>
      <a:lvl2pPr marL="744538" indent="-284163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2pPr>
      <a:lvl3pPr marL="1143000" indent="-287338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4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3pPr>
      <a:lvl4pPr marL="1490663" indent="-231775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0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4pPr>
      <a:lvl5pPr marL="1828800" indent="-223838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0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431800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905000"/>
            <a:ext cx="8363937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1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transition spd="slow">
    <p:push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50" baseline="0" dirty="0" smtClean="0">
          <a:ln w="3175">
            <a:noFill/>
          </a:ln>
          <a:gradFill flip="none" rotWithShape="1"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  <a:tileRect/>
          </a:gradFill>
          <a:effectLst/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347663" indent="-347663" algn="l" defTabSz="914363" rtl="0" eaLnBrk="1" latinLnBrk="0" hangingPunct="1">
        <a:lnSpc>
          <a:spcPct val="90000"/>
        </a:lnSpc>
        <a:spcBef>
          <a:spcPct val="20000"/>
        </a:spcBef>
        <a:buClr>
          <a:schemeClr val="accent1"/>
        </a:buClr>
        <a:buSzPct val="100000"/>
        <a:buFont typeface="Wingdings" pitchFamily="2" charset="2"/>
        <a:buChar char="§"/>
        <a:defRPr sz="32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1pPr>
      <a:lvl2pPr marL="744538" indent="-284163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2pPr>
      <a:lvl3pPr marL="1143000" indent="-287338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4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3pPr>
      <a:lvl4pPr marL="1490663" indent="-231775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0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4pPr>
      <a:lvl5pPr marL="1828800" indent="-223838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0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431800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905000"/>
            <a:ext cx="8363937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4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ransition spd="slow">
    <p:push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50" baseline="0" dirty="0" smtClean="0">
          <a:ln w="3175">
            <a:noFill/>
          </a:ln>
          <a:gradFill flip="none" rotWithShape="1"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  <a:tileRect/>
          </a:gradFill>
          <a:effectLst/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347663" indent="-347663" algn="l" defTabSz="914363" rtl="0" eaLnBrk="1" latinLnBrk="0" hangingPunct="1">
        <a:lnSpc>
          <a:spcPct val="90000"/>
        </a:lnSpc>
        <a:spcBef>
          <a:spcPct val="20000"/>
        </a:spcBef>
        <a:buClr>
          <a:schemeClr val="accent1"/>
        </a:buClr>
        <a:buSzPct val="100000"/>
        <a:buFont typeface="Wingdings" pitchFamily="2" charset="2"/>
        <a:buChar char="§"/>
        <a:defRPr sz="32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1pPr>
      <a:lvl2pPr marL="744538" indent="-284163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2pPr>
      <a:lvl3pPr marL="1143000" indent="-287338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4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3pPr>
      <a:lvl4pPr marL="1490663" indent="-231775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0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4pPr>
      <a:lvl5pPr marL="1828800" indent="-223838" algn="l" defTabSz="914363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000" kern="1200" spc="-150">
          <a:gradFill>
            <a:gsLst>
              <a:gs pos="0">
                <a:srgbClr val="737373"/>
              </a:gs>
              <a:gs pos="86000">
                <a:srgbClr val="737373"/>
              </a:gs>
            </a:gsLst>
            <a:lin ang="5400000" scaled="0"/>
          </a:gradFill>
          <a:latin typeface="Segoe UI Light" pitchFamily="34" charset="0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L5wjb9" TargetMode="External"/><Relationship Id="rId3" Type="http://schemas.openxmlformats.org/officeDocument/2006/relationships/hyperlink" Target="http://bit.ly/JP9BoE" TargetMode="External"/><Relationship Id="rId7" Type="http://schemas.openxmlformats.org/officeDocument/2006/relationships/hyperlink" Target="http://bit.ly/KZuiYz" TargetMode="External"/><Relationship Id="rId2" Type="http://schemas.openxmlformats.org/officeDocument/2006/relationships/hyperlink" Target="http://bit.ly/L0S1J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JweBZp" TargetMode="External"/><Relationship Id="rId5" Type="http://schemas.openxmlformats.org/officeDocument/2006/relationships/hyperlink" Target="http://bit.ly/L0S4VF" TargetMode="External"/><Relationship Id="rId4" Type="http://schemas.openxmlformats.org/officeDocument/2006/relationships/hyperlink" Target="http://msdn.microsoft.com/en-us/library/gg192793(v=vs.95).aspx" TargetMode="External"/><Relationship Id="rId9" Type="http://schemas.openxmlformats.org/officeDocument/2006/relationships/hyperlink" Target="http://bit.ly/JTrmP8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://spsaturday.cloudapp.net/" TargetMode="External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://spsaturday.cloudapp.net/" TargetMode="External"/><Relationship Id="rId1" Type="http://schemas.openxmlformats.org/officeDocument/2006/relationships/slideLayout" Target="../slideLayouts/slideLayout8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5.xml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gif"/><Relationship Id="rId13" Type="http://schemas.openxmlformats.org/officeDocument/2006/relationships/image" Target="../media/image28.png"/><Relationship Id="rId3" Type="http://schemas.openxmlformats.org/officeDocument/2006/relationships/tags" Target="../tags/tag3.xml"/><Relationship Id="rId7" Type="http://schemas.openxmlformats.org/officeDocument/2006/relationships/image" Target="../media/image22.gif"/><Relationship Id="rId12" Type="http://schemas.openxmlformats.org/officeDocument/2006/relationships/image" Target="../media/image27.gif"/><Relationship Id="rId17" Type="http://schemas.openxmlformats.org/officeDocument/2006/relationships/image" Target="../media/image32.jpg"/><Relationship Id="rId2" Type="http://schemas.openxmlformats.org/officeDocument/2006/relationships/tags" Target="../tags/tag2.xml"/><Relationship Id="rId16" Type="http://schemas.openxmlformats.org/officeDocument/2006/relationships/image" Target="../media/image31.jpg"/><Relationship Id="rId1" Type="http://schemas.openxmlformats.org/officeDocument/2006/relationships/tags" Target="../tags/tag1.xml"/><Relationship Id="rId6" Type="http://schemas.openxmlformats.org/officeDocument/2006/relationships/image" Target="../media/image21.gif"/><Relationship Id="rId11" Type="http://schemas.openxmlformats.org/officeDocument/2006/relationships/image" Target="../media/image26.jpg"/><Relationship Id="rId5" Type="http://schemas.openxmlformats.org/officeDocument/2006/relationships/notesSlide" Target="../notesSlides/notesSlide1.xml"/><Relationship Id="rId15" Type="http://schemas.openxmlformats.org/officeDocument/2006/relationships/image" Target="../media/image30.jpg"/><Relationship Id="rId10" Type="http://schemas.openxmlformats.org/officeDocument/2006/relationships/image" Target="../media/image25.gif"/><Relationship Id="rId4" Type="http://schemas.openxmlformats.org/officeDocument/2006/relationships/slideLayout" Target="../slideLayouts/slideLayout103.xml"/><Relationship Id="rId9" Type="http://schemas.openxmlformats.org/officeDocument/2006/relationships/image" Target="../media/image24.gif"/><Relationship Id="rId14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Jake Adams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Thompson Coburn LLP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Silverlight and SharePoint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977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Silverlight + SharePoint == Goodness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Runs on .NET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00200"/>
            <a:ext cx="4038600" cy="3028950"/>
          </a:xfrm>
        </p:spPr>
      </p:pic>
    </p:spTree>
    <p:extLst>
      <p:ext uri="{BB962C8B-B14F-4D97-AF65-F5344CB8AC3E}">
        <p14:creationId xmlns:p14="http://schemas.microsoft.com/office/powerpoint/2010/main" val="371332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Silverlight + SharePoint == Goodness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developed outside of SharePoint</a:t>
            </a:r>
          </a:p>
          <a:p>
            <a:pPr lvl="1"/>
            <a:r>
              <a:rPr lang="en-US" dirty="0" smtClean="0"/>
              <a:t>Doesn’t require SharePoint to be installed.</a:t>
            </a:r>
          </a:p>
          <a:p>
            <a:pPr lvl="1"/>
            <a:r>
              <a:rPr lang="en-US" dirty="0" smtClean="0"/>
              <a:t>Makes testing easier</a:t>
            </a:r>
          </a:p>
          <a:p>
            <a:pPr lvl="1"/>
            <a:r>
              <a:rPr lang="en-US" dirty="0" smtClean="0"/>
              <a:t>Easier deployment</a:t>
            </a:r>
          </a:p>
          <a:p>
            <a:pPr lvl="1"/>
            <a:r>
              <a:rPr lang="en-US" dirty="0" smtClean="0"/>
              <a:t>Can be deployed outside of SharePoint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2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Silverlight + SharePoint </a:t>
            </a:r>
            <a:r>
              <a:rPr lang="en-US" dirty="0" smtClean="0">
                <a:solidFill>
                  <a:srgbClr val="FF0000"/>
                </a:solidFill>
              </a:rPr>
              <a:t>!= Goodness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Plugin required</a:t>
            </a:r>
          </a:p>
          <a:p>
            <a:pPr lvl="1"/>
            <a:r>
              <a:rPr lang="en-US" dirty="0" smtClean="0"/>
              <a:t>75% of all browsers have Silverlight installed</a:t>
            </a:r>
          </a:p>
          <a:p>
            <a:pPr lvl="1"/>
            <a:r>
              <a:rPr lang="en-US" dirty="0" smtClean="0"/>
              <a:t>0% of mobile </a:t>
            </a:r>
            <a:r>
              <a:rPr lang="en-US" u="sng" dirty="0" smtClean="0"/>
              <a:t>browsers</a:t>
            </a:r>
            <a:r>
              <a:rPr lang="en-US" dirty="0" smtClean="0"/>
              <a:t> have Silverlight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Silverlight + SharePoint </a:t>
            </a:r>
            <a:r>
              <a:rPr lang="en-US" dirty="0" smtClean="0">
                <a:solidFill>
                  <a:srgbClr val="FF0000"/>
                </a:solidFill>
              </a:rPr>
              <a:t>!= Goodness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Future of Silverlight is uncertain</a:t>
            </a:r>
          </a:p>
          <a:p>
            <a:r>
              <a:rPr lang="en-US" dirty="0" smtClean="0"/>
              <a:t>Microsoft may be shifting focus towards HTML5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00200"/>
            <a:ext cx="4038600" cy="2019300"/>
          </a:xfrm>
        </p:spPr>
      </p:pic>
    </p:spTree>
    <p:extLst>
      <p:ext uri="{BB962C8B-B14F-4D97-AF65-F5344CB8AC3E}">
        <p14:creationId xmlns:p14="http://schemas.microsoft.com/office/powerpoint/2010/main" val="13960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79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amsjl\Desktop\STICKER-DEMO_L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-208238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Compile Silverlight application into XAP file</a:t>
            </a:r>
          </a:p>
          <a:p>
            <a:pPr marL="514350" indent="-514350">
              <a:buAutoNum type="arabicParenR"/>
            </a:pPr>
            <a:r>
              <a:rPr lang="en-US" dirty="0" smtClean="0"/>
              <a:t>Put XAP file somewhere that SharePoint can access it.</a:t>
            </a:r>
          </a:p>
          <a:p>
            <a:pPr lvl="1"/>
            <a:r>
              <a:rPr lang="en-US" dirty="0" smtClean="0"/>
              <a:t>I prefer using a separate document library.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Add Silverlight web part to a page.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Reference XAP file in web part.</a:t>
            </a:r>
          </a:p>
          <a:p>
            <a:pPr marL="400050" lvl="1" indent="0">
              <a:buNone/>
            </a:pPr>
            <a:r>
              <a:rPr lang="en-US" dirty="0" smtClean="0"/>
              <a:t>4a) Pass in configuration parameters if necessary.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Sip </a:t>
            </a:r>
            <a:r>
              <a:rPr lang="en-US" dirty="0"/>
              <a:t>Piña </a:t>
            </a:r>
            <a:r>
              <a:rPr lang="en-US" dirty="0" smtClean="0"/>
              <a:t>coladas on the beach.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6933"/>
            <a:ext cx="1744309" cy="168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0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Accessing SharePoint From Silverlight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Object Model</a:t>
            </a:r>
          </a:p>
          <a:p>
            <a:r>
              <a:rPr lang="en-US" dirty="0" smtClean="0"/>
              <a:t>SharePoint Web Services</a:t>
            </a:r>
          </a:p>
          <a:p>
            <a:r>
              <a:rPr lang="en-US" dirty="0" smtClean="0"/>
              <a:t>OData API</a:t>
            </a:r>
          </a:p>
          <a:p>
            <a:r>
              <a:rPr lang="en-US" dirty="0" smtClean="0"/>
              <a:t>Silverlight/JavaScript Bridge</a:t>
            </a:r>
          </a:p>
          <a:p>
            <a:r>
              <a:rPr lang="en-US" dirty="0" smtClean="0"/>
              <a:t>Custom Web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8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Silverlight Client Object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295400"/>
            <a:ext cx="6369579" cy="4901837"/>
          </a:xfrm>
        </p:spPr>
      </p:pic>
    </p:spTree>
    <p:extLst>
      <p:ext uri="{BB962C8B-B14F-4D97-AF65-F5344CB8AC3E}">
        <p14:creationId xmlns:p14="http://schemas.microsoft.com/office/powerpoint/2010/main" val="30667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SP 2010 Client Object </a:t>
            </a:r>
            <a:r>
              <a:rPr lang="en-US" dirty="0"/>
              <a:t>Model - </a:t>
            </a:r>
            <a:r>
              <a:rPr lang="en-US" dirty="0" smtClean="0">
                <a:hlinkClick r:id="rId2"/>
              </a:rPr>
              <a:t>bit.ly/L0S1Jl</a:t>
            </a:r>
            <a:endParaRPr lang="en-US" dirty="0" smtClean="0"/>
          </a:p>
          <a:p>
            <a:r>
              <a:rPr lang="en-US" dirty="0" smtClean="0"/>
              <a:t>Silverlight 5 </a:t>
            </a:r>
            <a:r>
              <a:rPr lang="en-US" dirty="0"/>
              <a:t>Trusted Applications - </a:t>
            </a:r>
            <a:r>
              <a:rPr lang="en-US" dirty="0" smtClean="0">
                <a:hlinkClick r:id="rId3"/>
              </a:rPr>
              <a:t>bit.ly/JP9BoE</a:t>
            </a:r>
            <a:r>
              <a:rPr lang="en-US" dirty="0" smtClean="0"/>
              <a:t> </a:t>
            </a:r>
            <a:endParaRPr lang="en-US" dirty="0" smtClean="0">
              <a:hlinkClick r:id="rId4"/>
            </a:endParaRPr>
          </a:p>
          <a:p>
            <a:r>
              <a:rPr lang="en-US" dirty="0" smtClean="0"/>
              <a:t>Great Silverlight Examples –</a:t>
            </a:r>
          </a:p>
          <a:p>
            <a:pPr lvl="1"/>
            <a:r>
              <a:rPr lang="en-US" dirty="0" smtClean="0">
                <a:hlinkClick r:id="rId5"/>
              </a:rPr>
              <a:t>bit.ly/L0S4VF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6"/>
              </a:rPr>
              <a:t>bit.ly/JweBZp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7"/>
              </a:rPr>
              <a:t>bit.ly/KZuiYz</a:t>
            </a:r>
            <a:endParaRPr lang="en-US" dirty="0"/>
          </a:p>
          <a:p>
            <a:r>
              <a:rPr lang="en-US" dirty="0" smtClean="0"/>
              <a:t>SharePoint Online Development </a:t>
            </a:r>
            <a:r>
              <a:rPr lang="en-US" dirty="0"/>
              <a:t>- </a:t>
            </a:r>
            <a:r>
              <a:rPr lang="en-US" dirty="0" smtClean="0">
                <a:hlinkClick r:id="rId8"/>
              </a:rPr>
              <a:t>bit.ly/L5wjb9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Bundle of </a:t>
            </a:r>
            <a:r>
              <a:rPr lang="en-US" dirty="0"/>
              <a:t>all the links - </a:t>
            </a:r>
            <a:r>
              <a:rPr lang="en-US" dirty="0" smtClean="0">
                <a:hlinkClick r:id="rId9"/>
              </a:rPr>
              <a:t>bit.ly/JTrmP8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752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email: </a:t>
            </a:r>
            <a:r>
              <a:rPr lang="en-US" dirty="0" smtClean="0">
                <a:ea typeface="Segoe UI" pitchFamily="34" charset="0"/>
                <a:cs typeface="Segoe UI" pitchFamily="34" charset="0"/>
              </a:rPr>
              <a:t>jacobladams</a:t>
            </a:r>
            <a:r>
              <a:rPr lang="en-US" dirty="0" smtClean="0"/>
              <a:t>@gmail.com</a:t>
            </a:r>
          </a:p>
          <a:p>
            <a:pPr marL="0" indent="0">
              <a:buNone/>
            </a:pPr>
            <a:r>
              <a:rPr lang="en-US" dirty="0" smtClean="0"/>
              <a:t>twitter: @jacobladams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github.com/</a:t>
            </a:r>
            <a:r>
              <a:rPr lang="en-US" dirty="0" err="1" smtClean="0"/>
              <a:t>jacobladams</a:t>
            </a:r>
            <a:r>
              <a:rPr lang="en-US" dirty="0" smtClean="0"/>
              <a:t>/presentations/tree/master/</a:t>
            </a:r>
            <a:r>
              <a:rPr lang="en-US" dirty="0" err="1" smtClean="0"/>
              <a:t>silverlight</a:t>
            </a:r>
            <a:r>
              <a:rPr lang="en-US" dirty="0" smtClean="0"/>
              <a:t>-and-</a:t>
            </a:r>
            <a:r>
              <a:rPr lang="en-US" dirty="0" err="1" smtClean="0"/>
              <a:t>sharepoint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096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Evaluations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1000" y="1905000"/>
            <a:ext cx="8363938" cy="4361194"/>
          </a:xfrm>
        </p:spPr>
        <p:txBody>
          <a:bodyPr/>
          <a:lstStyle/>
          <a:p>
            <a:r>
              <a:rPr lang="en-US" sz="2600" dirty="0" smtClean="0"/>
              <a:t>Schedule and evaluate each session you attend via our mobile app that can be used across devices at </a:t>
            </a:r>
            <a:r>
              <a:rPr lang="en-US" sz="2600" dirty="0" smtClean="0">
                <a:hlinkClick r:id="rId2"/>
              </a:rPr>
              <a:t>http://spsaturday.cloudapp.net</a:t>
            </a:r>
            <a:endParaRPr lang="en-US" sz="2600" dirty="0" smtClean="0"/>
          </a:p>
          <a:p>
            <a:pPr marL="0" indent="0">
              <a:buNone/>
            </a:pPr>
            <a:endParaRPr lang="en-US" sz="2600" dirty="0" smtClean="0"/>
          </a:p>
          <a:p>
            <a:endParaRPr lang="en-US" sz="2600" dirty="0"/>
          </a:p>
          <a:p>
            <a:r>
              <a:rPr lang="en-US" sz="2600" dirty="0" smtClean="0"/>
              <a:t>You will be able to evaluate a session 25 minutes before the scheduled end time</a:t>
            </a:r>
          </a:p>
          <a:p>
            <a:r>
              <a:rPr lang="en-US" sz="2600" dirty="0" smtClean="0"/>
              <a:t>Evaluations are stored anonymously and your feedback is appreciated</a:t>
            </a:r>
          </a:p>
          <a:p>
            <a:r>
              <a:rPr lang="en-US" sz="2600" dirty="0"/>
              <a:t>The app will be the only method available to submit session evaluations for the event and we hope you find it intuitive and convenient</a:t>
            </a:r>
            <a:endParaRPr lang="en-US" sz="2600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752602" y="2667000"/>
            <a:ext cx="4191000" cy="690430"/>
            <a:chOff x="1066800" y="5262094"/>
            <a:chExt cx="5386971" cy="88745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7971" y="5381149"/>
              <a:ext cx="685800" cy="6858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8205" y="5415183"/>
              <a:ext cx="688020" cy="68802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400" y="5415183"/>
              <a:ext cx="662571" cy="66257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6225" y="5410200"/>
              <a:ext cx="667335" cy="66560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285" y="5262094"/>
              <a:ext cx="605920" cy="815661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8682" y="5435947"/>
              <a:ext cx="713603" cy="71360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6253" y="5521602"/>
              <a:ext cx="722429" cy="47518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5482801"/>
              <a:ext cx="552783" cy="5527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8252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Housekeeping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1000" y="1905000"/>
            <a:ext cx="8363938" cy="4825937"/>
          </a:xfrm>
        </p:spPr>
        <p:txBody>
          <a:bodyPr/>
          <a:lstStyle/>
          <a:p>
            <a:r>
              <a:rPr lang="en-US" dirty="0"/>
              <a:t>Follow SharePoint Saturday St. Louis on Twitter @</a:t>
            </a:r>
            <a:r>
              <a:rPr lang="en-US" dirty="0" err="1" smtClean="0"/>
              <a:t>spsstlouis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hashtag</a:t>
            </a:r>
            <a:r>
              <a:rPr lang="en-US" dirty="0"/>
              <a:t> #</a:t>
            </a:r>
            <a:r>
              <a:rPr lang="en-US" dirty="0" err="1" smtClean="0"/>
              <a:t>spsstl</a:t>
            </a:r>
            <a:endParaRPr lang="en-US" dirty="0" smtClean="0"/>
          </a:p>
          <a:p>
            <a:r>
              <a:rPr lang="en-US" dirty="0" smtClean="0"/>
              <a:t>Play “Sponsor Bingo” to register for your chance to win one of the many great giveaways at the end of the day</a:t>
            </a:r>
          </a:p>
          <a:p>
            <a:r>
              <a:rPr lang="en-US" dirty="0" smtClean="0"/>
              <a:t>Schedule and evaluate each session you attend via our mobile app that can be used across devices at </a:t>
            </a:r>
            <a:r>
              <a:rPr lang="en-US" dirty="0" smtClean="0">
                <a:hlinkClick r:id="rId2"/>
              </a:rPr>
              <a:t>http://spsaturday.cloudapp.net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762000" y="5562600"/>
            <a:ext cx="4191000" cy="690430"/>
            <a:chOff x="1066800" y="5262094"/>
            <a:chExt cx="5386971" cy="88745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7971" y="5381149"/>
              <a:ext cx="685800" cy="6858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8205" y="5415183"/>
              <a:ext cx="688020" cy="68802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400" y="5415183"/>
              <a:ext cx="662571" cy="66257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6225" y="5410200"/>
              <a:ext cx="667335" cy="66560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285" y="5262094"/>
              <a:ext cx="605920" cy="815661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8682" y="5435947"/>
              <a:ext cx="713603" cy="71360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6253" y="5521602"/>
              <a:ext cx="722429" cy="47518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5482801"/>
              <a:ext cx="552783" cy="5527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50213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ssharepointconference.com/img/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444" y="762000"/>
            <a:ext cx="393589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87032"/>
            <a:ext cx="6688380" cy="1975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http://1.bp.blogspot.com/_cKWRX-qnldo/TKNdt84jSxI/AAAAAAAAAA8/BP_lqo5FoT0/s640/Sign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3667" r="968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360" y="2133600"/>
            <a:ext cx="3966060" cy="236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2142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Thanks to Our Sponsors!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3400" y="2043223"/>
            <a:ext cx="8077200" cy="3153617"/>
            <a:chOff x="533400" y="2043223"/>
            <a:chExt cx="8077200" cy="3153617"/>
          </a:xfrm>
        </p:grpSpPr>
        <p:sp>
          <p:nvSpPr>
            <p:cNvPr id="3" name="Rectangle 2"/>
            <p:cNvSpPr/>
            <p:nvPr>
              <p:custDataLst>
                <p:tags r:id="rId1"/>
              </p:custDataLst>
            </p:nvPr>
          </p:nvSpPr>
          <p:spPr bwMode="auto">
            <a:xfrm>
              <a:off x="533400" y="2057400"/>
              <a:ext cx="3139440" cy="3139440"/>
            </a:xfrm>
            <a:prstGeom prst="rect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140970" tIns="93980" rIns="140970" bIns="93980" numCol="1" rtlCol="0" anchor="b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000" spc="-150" dirty="0" smtClean="0"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Gold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530" y="2231951"/>
              <a:ext cx="1337672" cy="50162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2839" y="2231951"/>
              <a:ext cx="1341491" cy="556719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599" y="3329481"/>
              <a:ext cx="1373791" cy="467088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530" y="2901378"/>
              <a:ext cx="1337672" cy="300976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839" y="2901379"/>
              <a:ext cx="1364552" cy="315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/>
            <p:cNvSpPr/>
            <p:nvPr>
              <p:custDataLst>
                <p:tags r:id="rId2"/>
              </p:custDataLst>
            </p:nvPr>
          </p:nvSpPr>
          <p:spPr bwMode="auto">
            <a:xfrm>
              <a:off x="3810000" y="2048539"/>
              <a:ext cx="3139440" cy="3139440"/>
            </a:xfrm>
            <a:prstGeom prst="rect">
              <a:avLst/>
            </a:prstGeom>
            <a:solidFill>
              <a:srgbClr val="7F7F7F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140970" tIns="93980" rIns="140970" bIns="93980" numCol="1" rtlCol="0" anchor="b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000" spc="-150" dirty="0" smtClean="0"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Silver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1054" y="3033147"/>
              <a:ext cx="1319950" cy="42531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1054" y="2231951"/>
              <a:ext cx="1319950" cy="673175"/>
            </a:xfrm>
            <a:prstGeom prst="rect">
              <a:avLst/>
            </a:prstGeom>
          </p:spPr>
        </p:pic>
        <p:pic>
          <p:nvPicPr>
            <p:cNvPr id="27" name="Picture 2" descr="Microsoft logo and tagline"/>
            <p:cNvPicPr>
              <a:picLocks noChangeAspect="1" noChangeArrowheads="1"/>
            </p:cNvPicPr>
            <p:nvPr/>
          </p:nvPicPr>
          <p:blipFill rotWithShape="1"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/>
          </p:blipFill>
          <p:spPr bwMode="black">
            <a:xfrm>
              <a:off x="4700685" y="3657600"/>
              <a:ext cx="1358070" cy="23003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" name="Group 30"/>
            <p:cNvGrpSpPr/>
            <p:nvPr/>
          </p:nvGrpSpPr>
          <p:grpSpPr>
            <a:xfrm>
              <a:off x="7086600" y="2043223"/>
              <a:ext cx="1524000" cy="3139440"/>
              <a:chOff x="7086600" y="2043223"/>
              <a:chExt cx="1524000" cy="3139440"/>
            </a:xfrm>
            <a:solidFill>
              <a:srgbClr val="C00000"/>
            </a:solidFill>
          </p:grpSpPr>
          <p:sp>
            <p:nvSpPr>
              <p:cNvPr id="14" name="Rectangle 13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7086600" y="2043223"/>
                <a:ext cx="1524000" cy="313944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140970" tIns="93980" rIns="140970" bIns="93980" numCol="1" rtlCol="0" anchor="b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000" spc="-150" dirty="0" smtClean="0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  <a:tileRect/>
                    </a:gra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Raffle</a:t>
                </a:r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4312" y="2357231"/>
                <a:ext cx="888575" cy="888575"/>
              </a:xfrm>
              <a:prstGeom prst="rect">
                <a:avLst/>
              </a:prstGeom>
              <a:grpFill/>
            </p:spPr>
          </p:pic>
        </p:grp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6577" y="2231951"/>
              <a:ext cx="1319950" cy="50818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6577" y="2905448"/>
              <a:ext cx="1334127" cy="37487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531" y="3390676"/>
              <a:ext cx="1337672" cy="3952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85437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Silverlight background</a:t>
            </a:r>
          </a:p>
          <a:p>
            <a:r>
              <a:rPr lang="en-US" dirty="0" smtClean="0"/>
              <a:t>Pro and cons of using Silverlight with SharePoint</a:t>
            </a:r>
          </a:p>
          <a:p>
            <a:r>
              <a:rPr lang="en-US" dirty="0" smtClean="0"/>
              <a:t>Getting Started with Silverlight web parts inside of SharePoint</a:t>
            </a:r>
          </a:p>
          <a:p>
            <a:r>
              <a:rPr lang="en-US" dirty="0" smtClean="0"/>
              <a:t>How to interact with SharePoint data using Silverlight</a:t>
            </a:r>
          </a:p>
          <a:p>
            <a:r>
              <a:rPr lang="en-US" dirty="0" smtClean="0"/>
              <a:t>More advanced examples and demos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157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Segoe UI Semibold" pitchFamily="34" charset="0"/>
              </a:rPr>
              <a:t>Jake Adams</a:t>
            </a:r>
          </a:p>
          <a:p>
            <a:pPr marL="0" indent="0">
              <a:buNone/>
            </a:pPr>
            <a:r>
              <a:rPr lang="en-US" dirty="0" smtClean="0"/>
              <a:t>Thompson Coburn LLP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email: </a:t>
            </a:r>
            <a:r>
              <a:rPr lang="en-US" dirty="0" smtClean="0">
                <a:latin typeface="Segoe UI Semibold" pitchFamily="34" charset="0"/>
                <a:ea typeface="Segoe UI" pitchFamily="34" charset="0"/>
                <a:cs typeface="Segoe UI" pitchFamily="34" charset="0"/>
              </a:rPr>
              <a:t>jacobladams</a:t>
            </a:r>
            <a:r>
              <a:rPr lang="en-US" dirty="0" smtClean="0"/>
              <a:t>@gmail.com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witter: @</a:t>
            </a:r>
            <a:r>
              <a:rPr lang="en-US" dirty="0" smtClean="0">
                <a:latin typeface="Segoe UI Semibold" pitchFamily="34" charset="0"/>
              </a:rPr>
              <a:t>jacobladams</a:t>
            </a:r>
          </a:p>
          <a:p>
            <a:pPr marL="0" indent="0">
              <a:buNone/>
            </a:pPr>
            <a:r>
              <a:rPr lang="en-US" dirty="0"/>
              <a:t>g</a:t>
            </a:r>
            <a:r>
              <a:rPr lang="en-US" dirty="0" smtClean="0"/>
              <a:t>eekswithblogs.com/</a:t>
            </a:r>
            <a:r>
              <a:rPr lang="en-US" dirty="0" smtClean="0">
                <a:latin typeface="Segoe UI Semibold" pitchFamily="34" charset="0"/>
              </a:rPr>
              <a:t>jacobladams</a:t>
            </a:r>
          </a:p>
          <a:p>
            <a:pPr marL="0" indent="0">
              <a:buNone/>
            </a:pPr>
            <a:r>
              <a:rPr lang="en-US" dirty="0" smtClean="0"/>
              <a:t>github.com/</a:t>
            </a:r>
            <a:r>
              <a:rPr lang="en-US" dirty="0" smtClean="0">
                <a:latin typeface="Segoe UI Semibold" pitchFamily="34" charset="0"/>
              </a:rPr>
              <a:t>jacobladams</a:t>
            </a:r>
          </a:p>
          <a:p>
            <a:pPr marL="0" indent="0">
              <a:buNone/>
            </a:pPr>
            <a:r>
              <a:rPr lang="en-US" dirty="0" smtClean="0"/>
              <a:t>speakerrate.com/</a:t>
            </a:r>
            <a:r>
              <a:rPr lang="en-US" dirty="0" smtClean="0">
                <a:latin typeface="Segoe UI Semibold" pitchFamily="34" charset="0"/>
              </a:rPr>
              <a:t>jacobladams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2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codenamed WPF/Everywhere</a:t>
            </a:r>
          </a:p>
          <a:p>
            <a:r>
              <a:rPr lang="en-US" dirty="0" smtClean="0"/>
              <a:t>V1 released in 2007</a:t>
            </a:r>
          </a:p>
          <a:p>
            <a:r>
              <a:rPr lang="en-US" dirty="0" smtClean="0"/>
              <a:t>Currently on version 5</a:t>
            </a:r>
          </a:p>
          <a:p>
            <a:r>
              <a:rPr lang="en-US" dirty="0" smtClean="0"/>
              <a:t>Cross-browser, cross-platform application framework</a:t>
            </a:r>
          </a:p>
          <a:p>
            <a:r>
              <a:rPr lang="en-US" dirty="0" smtClean="0"/>
              <a:t>Originally intended for building RIAs (Rich-internet applications)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1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Silverlight + SharePoint = 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429000"/>
            <a:ext cx="16668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C:\Users\adamsjl\Desktop\silverlight_detai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29000"/>
            <a:ext cx="220771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4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Silverlight + SharePoint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==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Goodness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Runs on the client </a:t>
            </a:r>
          </a:p>
          <a:p>
            <a:pPr lvl="1"/>
            <a:r>
              <a:rPr lang="en-US" dirty="0" smtClean="0"/>
              <a:t>Reduces server resources</a:t>
            </a:r>
          </a:p>
          <a:p>
            <a:pPr lvl="1"/>
            <a:r>
              <a:rPr lang="en-US" dirty="0" smtClean="0"/>
              <a:t>More responsive / Better UX</a:t>
            </a:r>
          </a:p>
          <a:p>
            <a:pPr lvl="1"/>
            <a:r>
              <a:rPr lang="en-US" dirty="0" smtClean="0"/>
              <a:t>Reduces post backs</a:t>
            </a:r>
          </a:p>
        </p:txBody>
      </p:sp>
    </p:spTree>
    <p:extLst>
      <p:ext uri="{BB962C8B-B14F-4D97-AF65-F5344CB8AC3E}">
        <p14:creationId xmlns:p14="http://schemas.microsoft.com/office/powerpoint/2010/main" val="278938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Silverlight + SharePoint == Goodness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Graphically-rich development stack </a:t>
            </a:r>
          </a:p>
          <a:p>
            <a:pPr marL="0" indent="0">
              <a:buNone/>
            </a:pPr>
            <a:r>
              <a:rPr lang="en-US" dirty="0" smtClean="0"/>
              <a:t>    (draws pretty pictures)</a:t>
            </a:r>
          </a:p>
          <a:p>
            <a:pPr lvl="1"/>
            <a:r>
              <a:rPr lang="en-US" dirty="0" smtClean="0"/>
              <a:t>Vector graphics</a:t>
            </a:r>
          </a:p>
          <a:p>
            <a:pPr lvl="1"/>
            <a:r>
              <a:rPr lang="en-US" dirty="0" smtClean="0"/>
              <a:t>Control templating</a:t>
            </a:r>
          </a:p>
          <a:p>
            <a:pPr lvl="1"/>
            <a:r>
              <a:rPr lang="en-US" dirty="0" smtClean="0"/>
              <a:t>Intelligent layout system</a:t>
            </a:r>
          </a:p>
          <a:p>
            <a:pPr lvl="1"/>
            <a:r>
              <a:rPr lang="en-US" dirty="0" smtClean="0"/>
              <a:t>3D Engine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752600"/>
            <a:ext cx="2857500" cy="3048000"/>
          </a:xfrm>
        </p:spPr>
      </p:pic>
    </p:spTree>
    <p:extLst>
      <p:ext uri="{BB962C8B-B14F-4D97-AF65-F5344CB8AC3E}">
        <p14:creationId xmlns:p14="http://schemas.microsoft.com/office/powerpoint/2010/main" val="281783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Silverlight + SharePoint == Goodness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Powerful data binding </a:t>
            </a:r>
            <a:r>
              <a:rPr lang="en-US" dirty="0" smtClean="0"/>
              <a:t>capabilities</a:t>
            </a:r>
          </a:p>
          <a:p>
            <a:r>
              <a:rPr lang="en-US" dirty="0" smtClean="0"/>
              <a:t>Model-View-View Model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2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heme/theme1.xml><?xml version="1.0" encoding="utf-8"?>
<a:theme xmlns:a="http://schemas.openxmlformats.org/drawingml/2006/main" name="Office Theme">
  <a:themeElements>
    <a:clrScheme name="Custom - Jake">
      <a:dk1>
        <a:srgbClr val="8DB3E2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 Light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-10286 Windows Phone 4x3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spc="-1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Light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200" spc="-150" dirty="0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SharePoint Saturday St. Louis - Me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spc="-1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Light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200" spc="-150" dirty="0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Light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SharePoint Saturday St. Louis - Me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spc="-1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Light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200" spc="-150" dirty="0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Light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2_SharePoint Saturday St. Louis - Me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spc="-1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Light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200" spc="-150" dirty="0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Light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3_SharePoint Saturday St. Louis - Me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spc="-1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Light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200" spc="-150" dirty="0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Light" pitchFamily="34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4_SharePoint Saturday St. Louis - Me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spc="-1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Light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200" spc="-150" dirty="0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Light" pitchFamily="34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5_SharePoint Saturday St. Louis - Me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spc="-1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Light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200" spc="-150" dirty="0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Light" pitchFamily="34" charset="0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6_SharePoint Saturday St. Louis - Me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spc="-1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Light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200" spc="-150" dirty="0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Light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3392</TotalTime>
  <Words>482</Words>
  <Application>Microsoft Office PowerPoint</Application>
  <PresentationFormat>On-screen Show (4:3)</PresentationFormat>
  <Paragraphs>104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Office Theme</vt:lpstr>
      <vt:lpstr>5-10286 Windows Phone 4x3 </vt:lpstr>
      <vt:lpstr>SharePoint Saturday St. Louis - Metro</vt:lpstr>
      <vt:lpstr>1_SharePoint Saturday St. Louis - Metro</vt:lpstr>
      <vt:lpstr>2_SharePoint Saturday St. Louis - Metro</vt:lpstr>
      <vt:lpstr>3_SharePoint Saturday St. Louis - Metro</vt:lpstr>
      <vt:lpstr>4_SharePoint Saturday St. Louis - Metro</vt:lpstr>
      <vt:lpstr>5_SharePoint Saturday St. Louis - Metro</vt:lpstr>
      <vt:lpstr>6_SharePoint Saturday St. Louis - Metro</vt:lpstr>
      <vt:lpstr>Silverlight and SharePoint</vt:lpstr>
      <vt:lpstr>Session Evaluations</vt:lpstr>
      <vt:lpstr>Overview</vt:lpstr>
      <vt:lpstr>About Me</vt:lpstr>
      <vt:lpstr>Silverlight</vt:lpstr>
      <vt:lpstr>Silverlight + SharePoint = ?</vt:lpstr>
      <vt:lpstr>Silverlight + SharePoint == Goodness</vt:lpstr>
      <vt:lpstr>Silverlight + SharePoint == Goodness</vt:lpstr>
      <vt:lpstr>Silverlight + SharePoint == Goodness</vt:lpstr>
      <vt:lpstr>Silverlight + SharePoint == Goodness</vt:lpstr>
      <vt:lpstr>Silverlight + SharePoint == Goodness</vt:lpstr>
      <vt:lpstr>Silverlight + SharePoint != Goodness</vt:lpstr>
      <vt:lpstr>Silverlight + SharePoint != Goodness</vt:lpstr>
      <vt:lpstr>Demos</vt:lpstr>
      <vt:lpstr>Getting Started</vt:lpstr>
      <vt:lpstr>Accessing SharePoint From Silverlight</vt:lpstr>
      <vt:lpstr>Silverlight Client Object Model</vt:lpstr>
      <vt:lpstr>Links</vt:lpstr>
      <vt:lpstr>Recap</vt:lpstr>
      <vt:lpstr>Housekeeping</vt:lpstr>
      <vt:lpstr>PowerPoint Presentation</vt:lpstr>
      <vt:lpstr>Thanks to Our Sponsors!</vt:lpstr>
    </vt:vector>
  </TitlesOfParts>
  <Company>Thompson Coburn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Silverlight and SharePoint</dc:title>
  <dc:creator>Jacob Adams</dc:creator>
  <cp:lastModifiedBy>Jake</cp:lastModifiedBy>
  <cp:revision>45</cp:revision>
  <dcterms:created xsi:type="dcterms:W3CDTF">2012-05-29T13:16:46Z</dcterms:created>
  <dcterms:modified xsi:type="dcterms:W3CDTF">2012-06-02T12:45:17Z</dcterms:modified>
</cp:coreProperties>
</file>