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6" r:id="rId5"/>
    <p:sldId id="257" r:id="rId6"/>
    <p:sldId id="258" r:id="rId7"/>
    <p:sldId id="259" r:id="rId8"/>
    <p:sldId id="271" r:id="rId9"/>
    <p:sldId id="262" r:id="rId10"/>
    <p:sldId id="264" r:id="rId11"/>
    <p:sldId id="263" r:id="rId12"/>
    <p:sldId id="260" r:id="rId13"/>
    <p:sldId id="265" r:id="rId14"/>
    <p:sldId id="267" r:id="rId15"/>
    <p:sldId id="266" r:id="rId16"/>
    <p:sldId id="270" r:id="rId17"/>
    <p:sldId id="269" r:id="rId18"/>
    <p:sldId id="27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7707-E2E8-493C-B39F-CCDFED8A6AEA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023D-27D3-4583-BC75-C6907FAC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light.net/showcase" TargetMode="External"/><Relationship Id="rId2" Type="http://schemas.openxmlformats.org/officeDocument/2006/relationships/hyperlink" Target="http://www.componentart.com/community/competition2009/contestant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upe.com/showcases/50-interactive-silverlight-application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and SharePoint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Adams</a:t>
            </a:r>
          </a:p>
          <a:p>
            <a:r>
              <a:rPr lang="en-US" dirty="0" smtClean="0"/>
              <a:t>Thompson Coburn LLP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Runs on .NET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37133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developed outside of SharePoint</a:t>
            </a:r>
          </a:p>
          <a:p>
            <a:pPr lvl="1"/>
            <a:r>
              <a:rPr lang="en-US" dirty="0" smtClean="0"/>
              <a:t>Doesn’t require SharePoint to be installed.</a:t>
            </a:r>
          </a:p>
          <a:p>
            <a:pPr lvl="1"/>
            <a:r>
              <a:rPr lang="en-US" dirty="0" smtClean="0"/>
              <a:t>Makes testing easier</a:t>
            </a:r>
          </a:p>
          <a:p>
            <a:pPr lvl="1"/>
            <a:r>
              <a:rPr lang="en-US" dirty="0" smtClean="0"/>
              <a:t>Easier deployment</a:t>
            </a:r>
          </a:p>
          <a:p>
            <a:pPr lvl="1"/>
            <a:r>
              <a:rPr lang="en-US" dirty="0" smtClean="0"/>
              <a:t>Can be deployed outside of SharePoint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 required</a:t>
            </a:r>
          </a:p>
          <a:p>
            <a:pPr lvl="1"/>
            <a:r>
              <a:rPr lang="en-US" dirty="0" smtClean="0"/>
              <a:t>75% of all browsers have Silverlight installed</a:t>
            </a:r>
          </a:p>
          <a:p>
            <a:pPr lvl="1"/>
            <a:r>
              <a:rPr lang="en-US" dirty="0" smtClean="0"/>
              <a:t>0% of mobile </a:t>
            </a:r>
            <a:r>
              <a:rPr lang="en-US" u="sng" dirty="0" smtClean="0"/>
              <a:t>browsers</a:t>
            </a:r>
            <a:r>
              <a:rPr lang="en-US" dirty="0" smtClean="0"/>
              <a:t> have Silverlight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dirty="0" smtClean="0">
                <a:solidFill>
                  <a:srgbClr val="FF0000"/>
                </a:solidFill>
              </a:rPr>
              <a:t>!= Goodness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Future of Silverlight is uncertain</a:t>
            </a:r>
          </a:p>
          <a:p>
            <a:r>
              <a:rPr lang="en-US" dirty="0" smtClean="0"/>
              <a:t>Microsoft may be shifting focus towards HTML5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4038600" cy="2019300"/>
          </a:xfrm>
        </p:spPr>
      </p:pic>
    </p:spTree>
    <p:extLst>
      <p:ext uri="{BB962C8B-B14F-4D97-AF65-F5344CB8AC3E}">
        <p14:creationId xmlns:p14="http://schemas.microsoft.com/office/powerpoint/2010/main" val="1396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amsjl\Desktop\STICKER-DEMO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20823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Compile Silverlight application into XAP file</a:t>
            </a:r>
          </a:p>
          <a:p>
            <a:pPr marL="514350" indent="-514350">
              <a:buAutoNum type="arabicParenR"/>
            </a:pPr>
            <a:r>
              <a:rPr lang="en-US" dirty="0" smtClean="0"/>
              <a:t>Put XAP file somewhere that SharePoint can access it.</a:t>
            </a:r>
          </a:p>
          <a:p>
            <a:pPr lvl="1"/>
            <a:r>
              <a:rPr lang="en-US" dirty="0" smtClean="0"/>
              <a:t>I prefer using a separate document library.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Add Silverlight web part to a page.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Reference XAP file in web part.</a:t>
            </a:r>
          </a:p>
          <a:p>
            <a:pPr marL="400050" lvl="1" indent="0">
              <a:buNone/>
            </a:pPr>
            <a:r>
              <a:rPr lang="en-US" dirty="0" smtClean="0"/>
              <a:t>4a) Pass in configuration parameters if necessary.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Sip </a:t>
            </a:r>
            <a:r>
              <a:rPr lang="en-US" dirty="0"/>
              <a:t>Piña </a:t>
            </a:r>
            <a:r>
              <a:rPr lang="en-US" dirty="0" smtClean="0"/>
              <a:t>coladas on the beach.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933"/>
            <a:ext cx="1744309" cy="16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SharePoint From 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Object Model</a:t>
            </a:r>
          </a:p>
          <a:p>
            <a:r>
              <a:rPr lang="en-US" dirty="0" smtClean="0"/>
              <a:t>SharePoint Web Services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Silverlight/JavaScript Bridge</a:t>
            </a:r>
          </a:p>
          <a:p>
            <a:r>
              <a:rPr lang="en-US" dirty="0" smtClean="0"/>
              <a:t>Custom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Client 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369579" cy="4901837"/>
          </a:xfrm>
        </p:spPr>
      </p:pic>
    </p:spTree>
    <p:extLst>
      <p:ext uri="{BB962C8B-B14F-4D97-AF65-F5344CB8AC3E}">
        <p14:creationId xmlns:p14="http://schemas.microsoft.com/office/powerpoint/2010/main" val="3066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</a:t>
            </a:r>
          </a:p>
          <a:p>
            <a:r>
              <a:rPr lang="en-US" dirty="0" smtClean="0">
                <a:hlinkClick r:id="rId2"/>
              </a:rPr>
              <a:t>http://www.componentart.com/community/competition2009/contestants.aspx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http://www.silverlight.net/showcase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http://www.noupe.com/showcases/50-interactive-silverlight-applications.html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2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jacobladams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r>
              <a:rPr lang="en-US" dirty="0" smtClean="0"/>
              <a:t>speakerrate.com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9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background</a:t>
            </a:r>
          </a:p>
          <a:p>
            <a:r>
              <a:rPr lang="en-US" dirty="0" smtClean="0"/>
              <a:t>Pro and cons of using Silverlight with SharePoint</a:t>
            </a:r>
          </a:p>
          <a:p>
            <a:r>
              <a:rPr lang="en-US" dirty="0" smtClean="0"/>
              <a:t>Getting Started with Silverlight web parts inside of SharePoint</a:t>
            </a:r>
          </a:p>
          <a:p>
            <a:r>
              <a:rPr lang="en-US" dirty="0" smtClean="0"/>
              <a:t>How to interact with SharePoint data using Silverlight</a:t>
            </a:r>
          </a:p>
          <a:p>
            <a:r>
              <a:rPr lang="en-US" dirty="0" smtClean="0"/>
              <a:t>More advanced examples and demos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5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Jake Adams</a:t>
            </a:r>
          </a:p>
          <a:p>
            <a:pPr marL="0" indent="0">
              <a:buNone/>
            </a:pPr>
            <a:r>
              <a:rPr lang="en-US" dirty="0" smtClean="0"/>
              <a:t>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latin typeface="Segoe UI Semibold" pitchFamily="34" charset="0"/>
                <a:ea typeface="Segoe UI" pitchFamily="34" charset="0"/>
                <a:cs typeface="Segoe UI" pitchFamily="34" charset="0"/>
              </a:rPr>
              <a:t>jacobladams</a:t>
            </a:r>
            <a:r>
              <a:rPr lang="en-US" dirty="0" smtClean="0"/>
              <a:t>@gmail.com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witter: @</a:t>
            </a:r>
            <a:r>
              <a:rPr lang="en-US" dirty="0" err="1" smtClean="0">
                <a:latin typeface="Segoe UI Semibold" pitchFamily="34" charset="0"/>
              </a:rPr>
              <a:t>jacobladams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eekswithblogs.com/</a:t>
            </a:r>
            <a:r>
              <a:rPr lang="en-US" dirty="0" err="1" smtClean="0">
                <a:latin typeface="Segoe UI Semibold" pitchFamily="34" charset="0"/>
              </a:rPr>
              <a:t>jacobladams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>
                <a:latin typeface="Segoe UI Semibold" pitchFamily="34" charset="0"/>
              </a:rPr>
              <a:t>jacobladams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r>
              <a:rPr lang="en-US" dirty="0" smtClean="0"/>
              <a:t>speakerrate.com/</a:t>
            </a:r>
            <a:r>
              <a:rPr lang="en-US" dirty="0" err="1" smtClean="0">
                <a:latin typeface="Segoe UI Semibold" pitchFamily="34" charset="0"/>
              </a:rPr>
              <a:t>jacobladams</a:t>
            </a:r>
            <a:endParaRPr lang="en-US" dirty="0" smtClean="0">
              <a:latin typeface="Segoe UI Semibold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2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codenamed WPF/Everywhere</a:t>
            </a:r>
          </a:p>
          <a:p>
            <a:r>
              <a:rPr lang="en-US" dirty="0" smtClean="0"/>
              <a:t>V1 released in 2007</a:t>
            </a:r>
          </a:p>
          <a:p>
            <a:r>
              <a:rPr lang="en-US" dirty="0" smtClean="0"/>
              <a:t>Cross-browser, cross-platform application framework</a:t>
            </a:r>
          </a:p>
          <a:p>
            <a:r>
              <a:rPr lang="en-US" dirty="0" smtClean="0"/>
              <a:t>Originally intended for building RIAs (Rich-internet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Silverlight + SharePoint =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1666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adamsjl\Desktop\silverlight_det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220771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==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Goodness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the client </a:t>
            </a:r>
          </a:p>
          <a:p>
            <a:pPr lvl="1"/>
            <a:r>
              <a:rPr lang="en-US" dirty="0" smtClean="0"/>
              <a:t>Reduces server resources</a:t>
            </a:r>
          </a:p>
          <a:p>
            <a:pPr lvl="1"/>
            <a:r>
              <a:rPr lang="en-US" dirty="0" smtClean="0"/>
              <a:t>More responsive / Better UX</a:t>
            </a:r>
            <a:endParaRPr lang="en-US" dirty="0" smtClean="0"/>
          </a:p>
          <a:p>
            <a:pPr lvl="1"/>
            <a:r>
              <a:rPr lang="en-US" dirty="0" smtClean="0"/>
              <a:t>Reduces post backs</a:t>
            </a:r>
          </a:p>
        </p:txBody>
      </p:sp>
    </p:spTree>
    <p:extLst>
      <p:ext uri="{BB962C8B-B14F-4D97-AF65-F5344CB8AC3E}">
        <p14:creationId xmlns:p14="http://schemas.microsoft.com/office/powerpoint/2010/main" val="27893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Graphically-rich development stack </a:t>
            </a:r>
          </a:p>
          <a:p>
            <a:pPr marL="0" indent="0">
              <a:buNone/>
            </a:pPr>
            <a:r>
              <a:rPr lang="en-US" dirty="0" smtClean="0"/>
              <a:t>    (draws pretty pictures)</a:t>
            </a:r>
          </a:p>
          <a:p>
            <a:pPr lvl="1"/>
            <a:r>
              <a:rPr lang="en-US" dirty="0" smtClean="0"/>
              <a:t>Vector graphics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Intelligent layout system</a:t>
            </a:r>
          </a:p>
          <a:p>
            <a:pPr lvl="1"/>
            <a:r>
              <a:rPr lang="en-US" dirty="0" smtClean="0"/>
              <a:t>3D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2857500" cy="3048000"/>
          </a:xfrm>
        </p:spPr>
      </p:pic>
    </p:spTree>
    <p:extLst>
      <p:ext uri="{BB962C8B-B14F-4D97-AF65-F5344CB8AC3E}">
        <p14:creationId xmlns:p14="http://schemas.microsoft.com/office/powerpoint/2010/main" val="2817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Silverlight + SharePoint ==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Powerful data binding capabilities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- Jake">
      <a:dk1>
        <a:srgbClr val="8DB3E2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315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Silverlight and SharePoint</vt:lpstr>
      <vt:lpstr>Overview</vt:lpstr>
      <vt:lpstr>Sponsors</vt:lpstr>
      <vt:lpstr>About Me</vt:lpstr>
      <vt:lpstr>Silverlight</vt:lpstr>
      <vt:lpstr>Silverlight + SharePoint = ?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== Goodness</vt:lpstr>
      <vt:lpstr>Silverlight + SharePoint != Goodness</vt:lpstr>
      <vt:lpstr>Silverlight + SharePoint != Goodness</vt:lpstr>
      <vt:lpstr>Demos</vt:lpstr>
      <vt:lpstr>Getting Started</vt:lpstr>
      <vt:lpstr>Accessing SharePoint From Silverlight</vt:lpstr>
      <vt:lpstr>Silverlight Client Object Model</vt:lpstr>
      <vt:lpstr>Links</vt:lpstr>
      <vt:lpstr>Recap</vt:lpstr>
    </vt:vector>
  </TitlesOfParts>
  <Company>Thompson Coburn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and SharePoint</dc:title>
  <dc:creator>Jacob Adams</dc:creator>
  <cp:lastModifiedBy>Jacob Adams</cp:lastModifiedBy>
  <cp:revision>34</cp:revision>
  <dcterms:created xsi:type="dcterms:W3CDTF">2012-05-29T13:16:46Z</dcterms:created>
  <dcterms:modified xsi:type="dcterms:W3CDTF">2012-05-30T15:42:34Z</dcterms:modified>
</cp:coreProperties>
</file>