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78" r:id="rId8"/>
    <p:sldId id="261" r:id="rId9"/>
    <p:sldId id="279" r:id="rId10"/>
    <p:sldId id="280" r:id="rId11"/>
    <p:sldId id="262" r:id="rId12"/>
    <p:sldId id="290" r:id="rId13"/>
    <p:sldId id="282" r:id="rId14"/>
    <p:sldId id="285" r:id="rId15"/>
    <p:sldId id="286" r:id="rId16"/>
    <p:sldId id="289" r:id="rId17"/>
    <p:sldId id="287" r:id="rId18"/>
    <p:sldId id="288" r:id="rId19"/>
    <p:sldId id="281" r:id="rId20"/>
    <p:sldId id="275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6" r:id="rId34"/>
    <p:sldId id="283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076F3-0E72-402D-AD2B-80A95ADE1C18}">
          <p14:sldIdLst>
            <p14:sldId id="256"/>
            <p14:sldId id="257"/>
            <p14:sldId id="258"/>
            <p14:sldId id="259"/>
            <p14:sldId id="260"/>
            <p14:sldId id="278"/>
            <p14:sldId id="261"/>
            <p14:sldId id="279"/>
            <p14:sldId id="280"/>
            <p14:sldId id="262"/>
            <p14:sldId id="290"/>
            <p14:sldId id="282"/>
            <p14:sldId id="285"/>
            <p14:sldId id="286"/>
            <p14:sldId id="289"/>
            <p14:sldId id="287"/>
            <p14:sldId id="288"/>
            <p14:sldId id="281"/>
            <p14:sldId id="275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2818C-92B2-43A8-87A3-25580F715275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B615-AE35-40C3-9134-48C5E51F9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7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0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4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0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81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2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5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63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85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6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5C9-10EA-407F-BF75-F6A4B7E14400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3088-4997-4020-A262-DA47F086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7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gif"/><Relationship Id="rId4" Type="http://schemas.openxmlformats.org/officeDocument/2006/relationships/image" Target="../media/image4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jpe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24" Type="http://schemas.openxmlformats.org/officeDocument/2006/relationships/image" Target="../media/image25.jpe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eg"/><Relationship Id="rId28" Type="http://schemas.openxmlformats.org/officeDocument/2006/relationships/image" Target="../media/image29.jpeg"/><Relationship Id="rId36" Type="http://schemas.openxmlformats.org/officeDocument/2006/relationships/image" Target="../media/image37.jpe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Relationship Id="rId22" Type="http://schemas.openxmlformats.org/officeDocument/2006/relationships/image" Target="../media/image23.jpeg"/><Relationship Id="rId27" Type="http://schemas.openxmlformats.org/officeDocument/2006/relationships/image" Target="../media/image28.jpeg"/><Relationship Id="rId30" Type="http://schemas.openxmlformats.org/officeDocument/2006/relationships/image" Target="../media/image31.jpeg"/><Relationship Id="rId35" Type="http://schemas.openxmlformats.org/officeDocument/2006/relationships/image" Target="../media/image36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Write LESS CSS and make it </a:t>
            </a:r>
            <a:r>
              <a:rPr lang="en-US" b="1" dirty="0" err="1" smtClean="0"/>
              <a:t>SASSier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Thompson Coburn LLP</a:t>
            </a:r>
            <a:endParaRPr lang="en-US" dirty="0"/>
          </a:p>
        </p:txBody>
      </p:sp>
      <p:pic>
        <p:nvPicPr>
          <p:cNvPr id="2050" name="Picture 2" descr="C:\Users\adamsjl\Desktop\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amsjl\Desktop\s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7084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5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Tools </a:t>
            </a:r>
          </a:p>
          <a:p>
            <a:r>
              <a:rPr lang="en-US" dirty="0" smtClean="0"/>
              <a:t>Usage</a:t>
            </a:r>
            <a:endParaRPr lang="en-US" dirty="0"/>
          </a:p>
          <a:p>
            <a:pPr lvl="1"/>
            <a:r>
              <a:rPr lang="en-US" dirty="0" smtClean="0"/>
              <a:t>1) Command line - one time compile</a:t>
            </a:r>
          </a:p>
          <a:p>
            <a:pPr lvl="1"/>
            <a:r>
              <a:rPr lang="en-US" dirty="0" smtClean="0"/>
              <a:t>2) Command line - watch file/folder</a:t>
            </a:r>
          </a:p>
          <a:p>
            <a:pPr lvl="1"/>
            <a:r>
              <a:rPr lang="en-US" dirty="0" smtClean="0"/>
              <a:t>3) Dynamic compile/Plugin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 to compile?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SASS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SASS in written in Ruby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1) Install Ruby via Ruby Windows Installer</a:t>
            </a:r>
          </a:p>
          <a:p>
            <a:pPr lvl="1"/>
            <a:r>
              <a:rPr lang="en-US" dirty="0" smtClean="0"/>
              <a:t>2) From command line </a:t>
            </a:r>
          </a:p>
          <a:p>
            <a:pPr lvl="2"/>
            <a:r>
              <a:rPr lang="en-US" sz="2100" dirty="0" smtClean="0">
                <a:latin typeface="Consolas" pitchFamily="49" charset="0"/>
                <a:cs typeface="Consolas" pitchFamily="49" charset="0"/>
              </a:rPr>
              <a:t>gem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install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sass</a:t>
            </a:r>
          </a:p>
          <a:p>
            <a:pPr lvl="2"/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s</a:t>
            </a:r>
          </a:p>
          <a:p>
            <a:pPr lvl="1"/>
            <a:r>
              <a:rPr lang="en-US" dirty="0" smtClean="0"/>
              <a:t>1) Install </a:t>
            </a:r>
            <a:r>
              <a:rPr lang="en-US" dirty="0" err="1" smtClean="0"/>
              <a:t>IronRuby</a:t>
            </a:r>
            <a:endParaRPr lang="en-US" dirty="0" smtClean="0"/>
          </a:p>
          <a:p>
            <a:pPr lvl="1"/>
            <a:r>
              <a:rPr lang="en-US" dirty="0" smtClean="0"/>
              <a:t>2) From command line (as administrator)</a:t>
            </a:r>
          </a:p>
          <a:p>
            <a:pPr lvl="2"/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igem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install sass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amsjl\Desktop\rub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39" y="533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amsjl\Desktop\iron rub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2000582" cy="57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amsjl\Desktop\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2128441" cy="7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26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SASS Command Line 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time compile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myStyleSheet.css</a:t>
            </a:r>
          </a:p>
          <a:p>
            <a:r>
              <a:rPr lang="en-US" dirty="0">
                <a:cs typeface="Consolas" pitchFamily="49" charset="0"/>
              </a:rPr>
              <a:t>W</a:t>
            </a:r>
            <a:r>
              <a:rPr lang="en-US" dirty="0" smtClean="0">
                <a:cs typeface="Consolas" pitchFamily="49" charset="0"/>
              </a:rPr>
              <a:t>atch file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sass --watch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myStyleSheet.scss:myStyleSheet.css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Watch directory of Sass files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sass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--watch app/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sass:public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stylesheets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6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is primarily </a:t>
            </a:r>
            <a:r>
              <a:rPr lang="en-US" dirty="0" smtClean="0"/>
              <a:t>written in </a:t>
            </a:r>
            <a:r>
              <a:rPr lang="en-US" dirty="0" smtClean="0"/>
              <a:t>JavaScript</a:t>
            </a:r>
          </a:p>
          <a:p>
            <a:r>
              <a:rPr lang="en-US" dirty="0"/>
              <a:t>Include </a:t>
            </a:r>
            <a:r>
              <a:rPr lang="en-US" dirty="0" smtClean="0"/>
              <a:t>less-1.3.0.min.js in html and .less file with be compiled at run time. Compile .less </a:t>
            </a:r>
            <a:endParaRPr lang="en-US" dirty="0" smtClean="0"/>
          </a:p>
          <a:p>
            <a:r>
              <a:rPr lang="en-US" dirty="0" smtClean="0"/>
              <a:t>Node.js</a:t>
            </a:r>
          </a:p>
          <a:p>
            <a:r>
              <a:rPr lang="en-US" dirty="0" err="1" smtClean="0"/>
              <a:t>Dotless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adamsjl\Desktop\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179070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amsjl\Desktop\Nodejs_logo_l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257675"/>
            <a:ext cx="4953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amsjl\Desktop\dotle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16637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1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Compile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4588" y="248932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2080" y="685800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6565" y="204331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8049" y="33990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0280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1916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309" y="1811773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1098" y="1734174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sz="2000" b="1" spc="-70">
                    <a:solidFill>
                      <a:prstClr val="black">
                        <a:lumMod val="50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381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1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</a:t>
            </a:r>
            <a:r>
              <a:rPr lang="en-US" dirty="0" err="1" smtClean="0"/>
              <a:t>Inheritence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Jake Adams</a:t>
            </a:r>
          </a:p>
          <a:p>
            <a:r>
              <a:rPr lang="en-US" b="1" dirty="0" smtClean="0"/>
              <a:t>Senior Programmer Analyst</a:t>
            </a:r>
          </a:p>
          <a:p>
            <a:r>
              <a:rPr lang="en-US" dirty="0" smtClean="0"/>
              <a:t>Thompson Coburn LLP</a:t>
            </a:r>
          </a:p>
          <a:p>
            <a:endParaRPr lang="en-US" dirty="0"/>
          </a:p>
          <a:p>
            <a:r>
              <a:rPr lang="en-US" dirty="0" smtClean="0"/>
              <a:t>email: </a:t>
            </a:r>
            <a:r>
              <a:rPr lang="en-US" b="1" dirty="0" smtClean="0">
                <a:latin typeface="Neutra Display" pitchFamily="50" charset="0"/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err="1" smtClean="0">
                <a:latin typeface="Neutra Display" pitchFamily="50" charset="0"/>
              </a:rPr>
              <a:t>jacobladams</a:t>
            </a:r>
            <a:endParaRPr lang="en-US" b="1" dirty="0" smtClean="0">
              <a:latin typeface="Neutra Display" pitchFamily="50" charset="0"/>
            </a:endParaRPr>
          </a:p>
          <a:p>
            <a:r>
              <a:rPr lang="en-US" dirty="0" smtClean="0"/>
              <a:t>geekswithblogs.com/</a:t>
            </a:r>
            <a:r>
              <a:rPr lang="en-US" b="1" dirty="0" err="1" smtClean="0">
                <a:latin typeface="Neutra Display" pitchFamily="50" charset="0"/>
              </a:rPr>
              <a:t>jacobladams</a:t>
            </a:r>
            <a:endParaRPr lang="en-US" b="1" dirty="0" smtClean="0">
              <a:latin typeface="Neutra Display" pitchFamily="50" charset="0"/>
            </a:endParaRPr>
          </a:p>
          <a:p>
            <a:r>
              <a:rPr lang="en-US" dirty="0" smtClean="0"/>
              <a:t>github.com/</a:t>
            </a:r>
            <a:r>
              <a:rPr lang="en-US" b="1" dirty="0" err="1" smtClean="0">
                <a:latin typeface="Neutra Display" pitchFamily="50" charset="0"/>
              </a:rPr>
              <a:t>jacobladams</a:t>
            </a:r>
            <a:endParaRPr lang="en-US" b="1" dirty="0" smtClean="0">
              <a:latin typeface="Neutra Display" pitchFamily="50" charset="0"/>
            </a:endParaRPr>
          </a:p>
          <a:p>
            <a:r>
              <a:rPr lang="en-US" dirty="0" smtClean="0"/>
              <a:t>Speakerrate.com/</a:t>
            </a:r>
            <a:r>
              <a:rPr lang="en-US" b="1" dirty="0" err="1" smtClean="0">
                <a:latin typeface="+mj-lt"/>
              </a:rPr>
              <a:t>jacobladams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Installer</a:t>
            </a:r>
          </a:p>
          <a:p>
            <a:r>
              <a:rPr lang="en-US" dirty="0" err="1" smtClean="0"/>
              <a:t>SassAndCoffee</a:t>
            </a:r>
            <a:endParaRPr lang="en-US" dirty="0" smtClean="0"/>
          </a:p>
          <a:p>
            <a:r>
              <a:rPr lang="en-US" dirty="0" smtClean="0"/>
              <a:t>Sass</a:t>
            </a:r>
          </a:p>
          <a:p>
            <a:r>
              <a:rPr lang="en-US" dirty="0" smtClean="0"/>
              <a:t>Less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006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SASS and LESS Setup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Etc.</a:t>
            </a:r>
          </a:p>
          <a:p>
            <a:r>
              <a:rPr lang="en-US" dirty="0" smtClean="0"/>
              <a:t>Advanced</a:t>
            </a:r>
          </a:p>
          <a:p>
            <a:r>
              <a:rPr lang="en-US" dirty="0" smtClean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81446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SASS and LESS?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“CSS extension”</a:t>
            </a:r>
          </a:p>
          <a:p>
            <a:r>
              <a:rPr lang="en-US" dirty="0" smtClean="0"/>
              <a:t>“CSS Preprocessors”</a:t>
            </a:r>
          </a:p>
          <a:p>
            <a:r>
              <a:rPr lang="en-US" dirty="0" smtClean="0"/>
              <a:t>“Higher Level CSS Languages”</a:t>
            </a:r>
          </a:p>
          <a:p>
            <a:r>
              <a:rPr lang="en-US" dirty="0" smtClean="0"/>
              <a:t>“CSS Frameworks”</a:t>
            </a:r>
            <a:endParaRPr lang="en-US" dirty="0"/>
          </a:p>
        </p:txBody>
      </p:sp>
      <p:pic>
        <p:nvPicPr>
          <p:cNvPr id="4" name="Picture 3" descr="C:\Users\adamsjl\Desktop\s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" y="0"/>
            <a:ext cx="1571451" cy="16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amsjl\Desktop\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33" y="445822"/>
            <a:ext cx="18954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SASS and 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 Principle </a:t>
            </a:r>
          </a:p>
          <a:p>
            <a:pPr marL="0" indent="0">
              <a:buNone/>
            </a:pPr>
            <a:r>
              <a:rPr lang="en-US" dirty="0" smtClean="0"/>
              <a:t>	D </a:t>
            </a:r>
            <a:r>
              <a:rPr lang="en-US" dirty="0" err="1" smtClean="0"/>
              <a:t>on’t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 </a:t>
            </a:r>
            <a:r>
              <a:rPr lang="en-US" dirty="0" err="1" smtClean="0"/>
              <a:t>epeat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Y </a:t>
            </a:r>
            <a:r>
              <a:rPr lang="en-US" dirty="0" err="1" smtClean="0"/>
              <a:t>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1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Repeat Yourself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67" y="1600200"/>
            <a:ext cx="3196266" cy="4525963"/>
          </a:xfr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Reduce Typing</a:t>
            </a:r>
          </a:p>
          <a:p>
            <a:r>
              <a:rPr lang="en-US" dirty="0" smtClean="0"/>
              <a:t>Improve Maintainability</a:t>
            </a:r>
          </a:p>
          <a:p>
            <a:r>
              <a:rPr lang="en-US" dirty="0" smtClean="0"/>
              <a:t>Reduce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1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Make the machines work for you, not vice versa…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93" y="1600200"/>
            <a:ext cx="3622613" cy="4525963"/>
          </a:xfrm>
        </p:spPr>
      </p:pic>
    </p:spTree>
    <p:extLst>
      <p:ext uri="{BB962C8B-B14F-4D97-AF65-F5344CB8AC3E}">
        <p14:creationId xmlns:p14="http://schemas.microsoft.com/office/powerpoint/2010/main" val="225418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utra">
      <a:majorFont>
        <a:latin typeface="Neutra Display"/>
        <a:ea typeface=""/>
        <a:cs typeface=""/>
      </a:majorFont>
      <a:minorFont>
        <a:latin typeface="Neutra Display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261</Words>
  <Application>Microsoft Office PowerPoint</Application>
  <PresentationFormat>On-screen Show (4:3)</PresentationFormat>
  <Paragraphs>97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1_Office Theme</vt:lpstr>
      <vt:lpstr>Write LESS CSS and make it SASSier</vt:lpstr>
      <vt:lpstr>PowerPoint Presentation</vt:lpstr>
      <vt:lpstr>About Me</vt:lpstr>
      <vt:lpstr>Overview</vt:lpstr>
      <vt:lpstr>What are SASS and LESS?</vt:lpstr>
      <vt:lpstr>What are SASS and LESS</vt:lpstr>
      <vt:lpstr>Why?</vt:lpstr>
      <vt:lpstr>Don’t Repeat Yourself</vt:lpstr>
      <vt:lpstr>Make the machines work for you, not vice versa…</vt:lpstr>
      <vt:lpstr>How?</vt:lpstr>
      <vt:lpstr>When to compile?</vt:lpstr>
      <vt:lpstr>Install SASS</vt:lpstr>
      <vt:lpstr>SASS Command Line Usage</vt:lpstr>
      <vt:lpstr>Install LESS</vt:lpstr>
      <vt:lpstr>Install LESS</vt:lpstr>
      <vt:lpstr>Variables</vt:lpstr>
      <vt:lpstr>Mixins</vt:lpstr>
      <vt:lpstr>How</vt:lpstr>
      <vt:lpstr>Ways to Compile </vt:lpstr>
      <vt:lpstr>Variables</vt:lpstr>
      <vt:lpstr>Variables</vt:lpstr>
      <vt:lpstr>Mixins</vt:lpstr>
      <vt:lpstr>Parametric Mixins</vt:lpstr>
      <vt:lpstr>Selector Inheritence</vt:lpstr>
      <vt:lpstr>Nesting</vt:lpstr>
      <vt:lpstr>Operations</vt:lpstr>
      <vt:lpstr>Functions</vt:lpstr>
      <vt:lpstr>Comments</vt:lpstr>
      <vt:lpstr>Imports</vt:lpstr>
      <vt:lpstr>String Interpolation?</vt:lpstr>
      <vt:lpstr>Differences</vt:lpstr>
      <vt:lpstr>Advanced Features</vt:lpstr>
      <vt:lpstr>Links</vt:lpstr>
      <vt:lpstr>Contact</vt:lpstr>
    </vt:vector>
  </TitlesOfParts>
  <Company>Thompson Coburn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LESS CSS and make it SASSier</dc:title>
  <dc:creator>Jacob Adams</dc:creator>
  <cp:lastModifiedBy>Jake</cp:lastModifiedBy>
  <cp:revision>42</cp:revision>
  <dcterms:created xsi:type="dcterms:W3CDTF">2012-07-19T21:09:02Z</dcterms:created>
  <dcterms:modified xsi:type="dcterms:W3CDTF">2012-07-25T01:36:07Z</dcterms:modified>
</cp:coreProperties>
</file>