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0EC66B5-D8BA-4E29-8F4E-1E199535E265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B9ADC97-AD03-454B-ADB7-AE0F22CC1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66B5-D8BA-4E29-8F4E-1E199535E265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DC97-AD03-454B-ADB7-AE0F22CC1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66B5-D8BA-4E29-8F4E-1E199535E265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DC97-AD03-454B-ADB7-AE0F22CC1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66B5-D8BA-4E29-8F4E-1E199535E265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DC97-AD03-454B-ADB7-AE0F22CC1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0EC66B5-D8BA-4E29-8F4E-1E199535E265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B9ADC97-AD03-454B-ADB7-AE0F22CC1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66B5-D8BA-4E29-8F4E-1E199535E265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DC97-AD03-454B-ADB7-AE0F22CC1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66B5-D8BA-4E29-8F4E-1E199535E265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DC97-AD03-454B-ADB7-AE0F22CC1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66B5-D8BA-4E29-8F4E-1E199535E265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DC97-AD03-454B-ADB7-AE0F22CC1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66B5-D8BA-4E29-8F4E-1E199535E265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DC97-AD03-454B-ADB7-AE0F22CC1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66B5-D8BA-4E29-8F4E-1E199535E265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DC97-AD03-454B-ADB7-AE0F22CC1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66B5-D8BA-4E29-8F4E-1E199535E265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DC97-AD03-454B-ADB7-AE0F22CC1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0EC66B5-D8BA-4E29-8F4E-1E199535E265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9ADC97-AD03-454B-ADB7-AE0F22CC1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List/Packages" TargetMode="External"/><Relationship Id="rId2" Type="http://schemas.openxmlformats.org/officeDocument/2006/relationships/hyperlink" Target="http://nuget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annel9.msdn.com/Events/MIX/MIX11/FRM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Lightning Talk – Jake Adams</a:t>
            </a:r>
          </a:p>
        </p:txBody>
      </p:sp>
      <p:pic>
        <p:nvPicPr>
          <p:cNvPr id="5" name="Picture 4" descr="4603093654_daa632702a_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762000"/>
            <a:ext cx="3962400" cy="26312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 Manager?  Please elaborate…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 software, a package management system (PMS) is a collection of software tools to automate the process of installing, upgrading, configuring, and removing software packages for a computer's operating system in a consistent manner. It typically maintains a database of software dependencies and version information to prevent software mismatches and missing prerequisites.</a:t>
            </a:r>
          </a:p>
          <a:p>
            <a:endParaRPr lang="en-US" dirty="0" smtClean="0"/>
          </a:p>
          <a:p>
            <a:r>
              <a:rPr lang="en-US" dirty="0" smtClean="0"/>
              <a:t>Packages are distributions of software, applications and data. Packages also contain metadata, such as the software's name, description of its purpose, version number, vendor, checksum, and a list of dependencies necessary for the software to run properly. Upon installation, metadata is stored in a local package database.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get </a:t>
            </a:r>
            <a:r>
              <a:rPr lang="en-US" dirty="0" err="1" smtClean="0"/>
              <a:t>NuGet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</a:p>
          <a:p>
            <a:pPr lvl="1"/>
            <a:r>
              <a:rPr lang="en-US" dirty="0" smtClean="0"/>
              <a:t>Simple method to manage dependencies in your projects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Easy to include open source libraries in your project</a:t>
            </a:r>
          </a:p>
          <a:p>
            <a:pPr lvl="1"/>
            <a:r>
              <a:rPr lang="en-US" dirty="0" smtClean="0"/>
              <a:t>Good way to discover new open source projects</a:t>
            </a:r>
          </a:p>
          <a:p>
            <a:pPr lvl="1"/>
            <a:r>
              <a:rPr lang="en-US" dirty="0" smtClean="0"/>
              <a:t>Good method for others to find and use your open source software</a:t>
            </a:r>
          </a:p>
          <a:p>
            <a:r>
              <a:rPr lang="en-US" dirty="0" smtClean="0"/>
              <a:t>Enterprise</a:t>
            </a:r>
          </a:p>
          <a:p>
            <a:pPr lvl="1"/>
            <a:r>
              <a:rPr lang="en-US" dirty="0" smtClean="0"/>
              <a:t>Great way to share common libraries with team</a:t>
            </a:r>
          </a:p>
          <a:p>
            <a:pPr lvl="1"/>
            <a:r>
              <a:rPr lang="en-US" dirty="0" smtClean="0"/>
              <a:t>May someday become a means of releasing commercial software.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 descr="3350695470_28b6ff4f41_b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29098"/>
            <a:ext cx="8229600" cy="291732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http://nuget.codeplex.com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NuGet</a:t>
            </a:r>
            <a:r>
              <a:rPr lang="en-US" dirty="0" smtClean="0"/>
              <a:t> Gallery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nuget.org/List/Packages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Mix 11 Video (</a:t>
            </a:r>
            <a:r>
              <a:rPr lang="en-US" dirty="0" err="1" smtClean="0"/>
              <a:t>Hanselman</a:t>
            </a:r>
            <a:r>
              <a:rPr lang="en-US" dirty="0" smtClean="0"/>
              <a:t>/</a:t>
            </a:r>
            <a:r>
              <a:rPr lang="en-US" dirty="0" err="1" smtClean="0"/>
              <a:t>Haack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smtClean="0">
                <a:hlinkClick r:id="rId4"/>
              </a:rPr>
              <a:t>://</a:t>
            </a:r>
            <a:r>
              <a:rPr lang="en-US" smtClean="0">
                <a:hlinkClick r:id="rId4"/>
              </a:rPr>
              <a:t>channel9.msdn.com/Events/MIX/MIX11/FRM09</a:t>
            </a:r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666</TotalTime>
  <Words>217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NuGet Package Manager</vt:lpstr>
      <vt:lpstr>Package Manager?  Please elaborate… </vt:lpstr>
      <vt:lpstr>Why to get NuGet?</vt:lpstr>
      <vt:lpstr>Demo</vt:lpstr>
      <vt:lpstr>Resources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NuGet Package Manager</dc:title>
  <dc:creator>Jake</dc:creator>
  <cp:lastModifiedBy>Jake</cp:lastModifiedBy>
  <cp:revision>6</cp:revision>
  <dcterms:created xsi:type="dcterms:W3CDTF">2011-04-27T13:09:10Z</dcterms:created>
  <dcterms:modified xsi:type="dcterms:W3CDTF">2011-04-28T00:21:15Z</dcterms:modified>
</cp:coreProperties>
</file>