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95" r:id="rId8"/>
    <p:sldId id="261" r:id="rId9"/>
    <p:sldId id="291" r:id="rId10"/>
    <p:sldId id="292" r:id="rId11"/>
    <p:sldId id="279" r:id="rId12"/>
    <p:sldId id="280" r:id="rId13"/>
    <p:sldId id="262" r:id="rId14"/>
    <p:sldId id="294" r:id="rId15"/>
    <p:sldId id="282" r:id="rId16"/>
    <p:sldId id="285" r:id="rId17"/>
    <p:sldId id="286" r:id="rId18"/>
    <p:sldId id="289" r:id="rId19"/>
    <p:sldId id="293" r:id="rId20"/>
    <p:sldId id="287" r:id="rId21"/>
    <p:sldId id="297" r:id="rId22"/>
    <p:sldId id="298" r:id="rId23"/>
    <p:sldId id="265" r:id="rId24"/>
    <p:sldId id="301" r:id="rId25"/>
    <p:sldId id="302" r:id="rId26"/>
    <p:sldId id="266" r:id="rId27"/>
    <p:sldId id="267" r:id="rId28"/>
    <p:sldId id="303" r:id="rId29"/>
    <p:sldId id="304" r:id="rId30"/>
    <p:sldId id="270" r:id="rId31"/>
    <p:sldId id="271" r:id="rId32"/>
    <p:sldId id="272" r:id="rId33"/>
    <p:sldId id="273" r:id="rId34"/>
    <p:sldId id="274" r:id="rId35"/>
    <p:sldId id="276" r:id="rId36"/>
    <p:sldId id="299" r:id="rId37"/>
    <p:sldId id="305" r:id="rId38"/>
    <p:sldId id="300" r:id="rId39"/>
    <p:sldId id="283" r:id="rId40"/>
    <p:sldId id="28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076F3-0E72-402D-AD2B-80A95ADE1C18}">
          <p14:sldIdLst>
            <p14:sldId id="256"/>
            <p14:sldId id="257"/>
            <p14:sldId id="258"/>
            <p14:sldId id="259"/>
            <p14:sldId id="260"/>
            <p14:sldId id="295"/>
            <p14:sldId id="261"/>
            <p14:sldId id="291"/>
            <p14:sldId id="292"/>
            <p14:sldId id="279"/>
            <p14:sldId id="280"/>
            <p14:sldId id="262"/>
            <p14:sldId id="294"/>
            <p14:sldId id="282"/>
            <p14:sldId id="285"/>
            <p14:sldId id="286"/>
            <p14:sldId id="289"/>
            <p14:sldId id="293"/>
            <p14:sldId id="287"/>
            <p14:sldId id="297"/>
            <p14:sldId id="298"/>
            <p14:sldId id="265"/>
            <p14:sldId id="301"/>
            <p14:sldId id="302"/>
            <p14:sldId id="266"/>
            <p14:sldId id="267"/>
            <p14:sldId id="303"/>
            <p14:sldId id="304"/>
            <p14:sldId id="270"/>
            <p14:sldId id="271"/>
            <p14:sldId id="272"/>
            <p14:sldId id="273"/>
            <p14:sldId id="274"/>
            <p14:sldId id="276"/>
            <p14:sldId id="299"/>
            <p14:sldId id="305"/>
            <p14:sldId id="300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818C-92B2-43A8-87A3-25580F715275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B615-AE35-40C3-9134-48C5E51F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7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0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4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0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81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2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5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63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85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5C9-10EA-407F-BF75-F6A4B7E14400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7/25/2012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7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jpe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eg"/><Relationship Id="rId28" Type="http://schemas.openxmlformats.org/officeDocument/2006/relationships/image" Target="../media/image29.jpeg"/><Relationship Id="rId36" Type="http://schemas.openxmlformats.org/officeDocument/2006/relationships/image" Target="../media/image37.jpe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jpeg"/><Relationship Id="rId30" Type="http://schemas.openxmlformats.org/officeDocument/2006/relationships/image" Target="../media/image31.jpeg"/><Relationship Id="rId35" Type="http://schemas.openxmlformats.org/officeDocument/2006/relationships/image" Target="../media/image3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Write LESS CSS and make it </a:t>
            </a:r>
            <a:r>
              <a:rPr lang="en-US" b="1" dirty="0" err="1" smtClean="0"/>
              <a:t>SASSier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Thompson Coburn LLP</a:t>
            </a:r>
            <a:endParaRPr lang="en-US" dirty="0"/>
          </a:p>
        </p:txBody>
      </p:sp>
      <p:pic>
        <p:nvPicPr>
          <p:cNvPr id="2050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amsjl\Desktop\s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7084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5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67" y="1600200"/>
            <a:ext cx="3196266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Reduce Typing</a:t>
            </a:r>
          </a:p>
          <a:p>
            <a:r>
              <a:rPr lang="en-US" dirty="0" smtClean="0"/>
              <a:t>Improve Maintainability</a:t>
            </a:r>
          </a:p>
          <a:p>
            <a:r>
              <a:rPr lang="en-US" dirty="0" smtClean="0"/>
              <a:t>Reduce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Make the machines work for you, not vice versa…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93" y="1600200"/>
            <a:ext cx="3622613" cy="4525963"/>
          </a:xfrm>
        </p:spPr>
      </p:pic>
    </p:spTree>
    <p:extLst>
      <p:ext uri="{BB962C8B-B14F-4D97-AF65-F5344CB8AC3E}">
        <p14:creationId xmlns:p14="http://schemas.microsoft.com/office/powerpoint/2010/main" val="225418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Tools </a:t>
            </a:r>
          </a:p>
          <a:p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smtClean="0"/>
              <a:t>1) Command line - one time compile</a:t>
            </a:r>
          </a:p>
          <a:p>
            <a:pPr lvl="1"/>
            <a:r>
              <a:rPr lang="en-US" dirty="0" smtClean="0"/>
              <a:t>2) Command line - watch file/folder</a:t>
            </a:r>
          </a:p>
          <a:p>
            <a:pPr lvl="1"/>
            <a:r>
              <a:rPr lang="en-US" dirty="0" smtClean="0"/>
              <a:t>3) Dynamic compile/Plugin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Precompile vs. Dynamic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Precompile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Dynamic Compilation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SASS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SASS in written in Ruby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Ruby via Ruby Windows Installer</a:t>
            </a:r>
          </a:p>
          <a:p>
            <a:pPr lvl="1"/>
            <a:r>
              <a:rPr lang="en-US" dirty="0" smtClean="0"/>
              <a:t>2) From command line 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gem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sass</a:t>
            </a:r>
          </a:p>
          <a:p>
            <a:pPr lvl="2"/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s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IronRuby</a:t>
            </a:r>
            <a:endParaRPr lang="en-US" dirty="0" smtClean="0"/>
          </a:p>
          <a:p>
            <a:pPr lvl="1"/>
            <a:r>
              <a:rPr lang="en-US" dirty="0" smtClean="0"/>
              <a:t>2) From command line (as administrator)</a:t>
            </a:r>
          </a:p>
          <a:p>
            <a:pPr lvl="2"/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igem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install sass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614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amsjl\Desktop\iron rub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2000582" cy="5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amsjl\Desktop\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2128441" cy="7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6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Command Line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time compile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r>
              <a:rPr lang="en-US" dirty="0">
                <a:cs typeface="Consolas" pitchFamily="49" charset="0"/>
              </a:rPr>
              <a:t>W</a:t>
            </a:r>
            <a:r>
              <a:rPr lang="en-US" dirty="0" smtClean="0">
                <a:cs typeface="Consolas" pitchFamily="49" charset="0"/>
              </a:rPr>
              <a:t>atch file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sass --watch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myStyleSheet.scss:myStyleSheet.css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Watch directory of Sass files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--watch app/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sass:public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stylesheets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17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6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LESS </a:t>
            </a:r>
            <a:r>
              <a:rPr lang="en-US" dirty="0" smtClean="0"/>
              <a:t>is primarily written in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1) Download less.js and include it along with .less file in HTML</a:t>
            </a:r>
          </a:p>
          <a:p>
            <a:pPr lvl="1"/>
            <a:r>
              <a:rPr lang="en-US" dirty="0" smtClean="0"/>
              <a:t>2) JavaScript will run when page is accessed and .less will be compiled and applied at runtime.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/less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type="text/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="less.js" type="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/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"&gt;&lt;/script&gt;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pic>
        <p:nvPicPr>
          <p:cNvPr id="4098" name="Picture 2" descr="C:\Users\adamsjl\Desktop\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1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1) Install node.js for windows</a:t>
            </a:r>
          </a:p>
          <a:p>
            <a:pPr lvl="1"/>
            <a:r>
              <a:rPr lang="en-US" sz="2400" dirty="0" smtClean="0"/>
              <a:t>2) From </a:t>
            </a:r>
            <a:r>
              <a:rPr lang="en-US" sz="2400" dirty="0"/>
              <a:t>command line </a:t>
            </a:r>
          </a:p>
          <a:p>
            <a:pPr lvl="2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less</a:t>
            </a:r>
            <a:endParaRPr lang="en-US" sz="2000" dirty="0" smtClean="0"/>
          </a:p>
          <a:p>
            <a:r>
              <a:rPr lang="en-US" dirty="0" smtClean="0"/>
              <a:t>Command line usage</a:t>
            </a:r>
          </a:p>
          <a:p>
            <a:pPr lvl="1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lessc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pPr lvl="1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adamsjl\Desktop\Nodejs_logo_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1057"/>
            <a:ext cx="2590800" cy="88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41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Download </a:t>
            </a:r>
            <a:r>
              <a:rPr lang="en-US" dirty="0" err="1" smtClean="0"/>
              <a:t>dotless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Command line - one time compile               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[myStyleSheet.css]</a:t>
            </a:r>
          </a:p>
          <a:p>
            <a:r>
              <a:rPr lang="en-US" dirty="0" smtClean="0"/>
              <a:t>Command line - watch file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dotless.Compiler.exe --watch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myStyleSheet.less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[myStyleSheet.css]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amsjl\Desktop\dotl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1374361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5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70037"/>
            <a:ext cx="4040188" cy="5059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179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no-repeat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143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4588" y="248932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2080" y="685800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565" y="204331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49" y="33990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0280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1916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309" y="1811773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1098" y="1734174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381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630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387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border: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630px;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387px;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#999999;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0px dotted @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mainGray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no-repeat;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(rounded.jpg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relative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(header.jpg)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bgRepeat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@border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headerHeight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#000000;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$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          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  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unscoped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#000000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16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text-align:left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width:630px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2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endParaRPr lang="en-US" sz="13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annoyingFont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height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#footer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pageHeader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20px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fr-FR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Comic</a:t>
            </a:r>
            <a:r>
              <a:rPr lang="fr-FR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Sans MS'</a:t>
            </a:r>
            <a:r>
              <a:rPr lang="fr-FR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text-transform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text-decoration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underline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630px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387px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sz="13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8061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– CSS3 and Vendor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6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</a:t>
            </a:r>
            <a:r>
              <a:rPr lang="en-US" dirty="0" err="1" smtClean="0"/>
              <a:t>Inheritence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left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text-align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666666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it-IT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/>
          <a:lstStyle/>
          <a:p>
            <a:r>
              <a:rPr lang="en-US" dirty="0" smtClean="0"/>
              <a:t>SASS/LESS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0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absolute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160px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10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text-align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list-style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35px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0px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#666666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120px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1px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dotted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#999999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border-bottom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10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086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960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13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*2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/3;</a:t>
            </a:r>
          </a:p>
          <a:p>
            <a:pPr marL="0" indent="0">
              <a:buNone/>
            </a:pPr>
            <a:endParaRPr lang="en-US" sz="13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containerWidth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3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pageWidth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#container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960px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#page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640px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#sidebar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3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320px</a:t>
            </a: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C:\Users\adamsjl\Desktop\math_r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5800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77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SASS Functions</a:t>
            </a:r>
          </a:p>
          <a:p>
            <a:r>
              <a:rPr lang="en-US" dirty="0" err="1" smtClean="0"/>
              <a:t>rgb</a:t>
            </a:r>
            <a:endParaRPr lang="en-US" dirty="0" smtClean="0"/>
          </a:p>
          <a:p>
            <a:r>
              <a:rPr lang="en-US" dirty="0" err="1" smtClean="0"/>
              <a:t>rgba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Jake Adams</a:t>
            </a:r>
          </a:p>
          <a:p>
            <a:r>
              <a:rPr lang="en-US" b="1" dirty="0" smtClean="0"/>
              <a:t>Senior Programmer Analyst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b="1" dirty="0" smtClean="0">
                <a:latin typeface="Neutra Display" pitchFamily="50" charset="0"/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err="1" smtClean="0">
                <a:latin typeface="Neutra Display" pitchFamily="50" charset="0"/>
              </a:rPr>
              <a:t>jacobladams</a:t>
            </a:r>
            <a:endParaRPr lang="en-US" b="1" dirty="0" smtClean="0">
              <a:latin typeface="Neutra Display" pitchFamily="50" charset="0"/>
            </a:endParaRPr>
          </a:p>
          <a:p>
            <a:r>
              <a:rPr lang="en-US" dirty="0" smtClean="0"/>
              <a:t>geekswithblogs.com/</a:t>
            </a:r>
            <a:r>
              <a:rPr lang="en-US" b="1" dirty="0" err="1" smtClean="0">
                <a:latin typeface="Neutra Display" pitchFamily="50" charset="0"/>
              </a:rPr>
              <a:t>jacobladams</a:t>
            </a:r>
            <a:endParaRPr lang="en-US" b="1" dirty="0" smtClean="0">
              <a:latin typeface="Neutra Display" pitchFamily="50" charset="0"/>
            </a:endParaRPr>
          </a:p>
          <a:p>
            <a:r>
              <a:rPr lang="en-US" dirty="0" smtClean="0"/>
              <a:t>github.com/</a:t>
            </a:r>
            <a:r>
              <a:rPr lang="en-US" b="1" dirty="0" err="1" smtClean="0">
                <a:latin typeface="Neutra Display" pitchFamily="50" charset="0"/>
              </a:rPr>
              <a:t>jacobladams</a:t>
            </a:r>
            <a:endParaRPr lang="en-US" b="1" dirty="0" smtClean="0">
              <a:latin typeface="Neutra Display" pitchFamily="50" charset="0"/>
            </a:endParaRPr>
          </a:p>
          <a:p>
            <a:r>
              <a:rPr lang="en-US" dirty="0" smtClean="0"/>
              <a:t>Speakerrate.com/</a:t>
            </a:r>
            <a:r>
              <a:rPr lang="en-US" b="1" dirty="0" err="1" smtClean="0">
                <a:latin typeface="+mj-lt"/>
              </a:rPr>
              <a:t>jacobladams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Minify and other command line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7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and control structure – sass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61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err="1" smtClean="0"/>
              <a:t>javascript</a:t>
            </a:r>
            <a:r>
              <a:rPr lang="en-US" dirty="0" smtClean="0"/>
              <a:t> watch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7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Installer</a:t>
            </a:r>
          </a:p>
          <a:p>
            <a:r>
              <a:rPr lang="en-US" dirty="0" err="1" smtClean="0"/>
              <a:t>SassAndCoffee</a:t>
            </a:r>
            <a:endParaRPr lang="en-US" dirty="0" smtClean="0"/>
          </a:p>
          <a:p>
            <a:r>
              <a:rPr lang="en-US" dirty="0" smtClean="0"/>
              <a:t>Sass</a:t>
            </a:r>
          </a:p>
          <a:p>
            <a:r>
              <a:rPr lang="en-US" dirty="0" smtClean="0"/>
              <a:t>Less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006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SASS and LESS Setup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Etc.</a:t>
            </a:r>
          </a:p>
          <a:p>
            <a:r>
              <a:rPr lang="en-US" dirty="0" smtClean="0"/>
              <a:t>Advanced</a:t>
            </a:r>
          </a:p>
          <a:p>
            <a:r>
              <a:rPr lang="en-US" dirty="0" smtClean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81446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SASS and LESS?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“CSS extension”</a:t>
            </a:r>
          </a:p>
          <a:p>
            <a:r>
              <a:rPr lang="en-US" dirty="0" smtClean="0"/>
              <a:t>“CSS </a:t>
            </a:r>
            <a:r>
              <a:rPr lang="en-US" dirty="0" smtClean="0"/>
              <a:t>preprocessors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Higher-</a:t>
            </a:r>
            <a:r>
              <a:rPr lang="en-US" dirty="0" smtClean="0"/>
              <a:t>l</a:t>
            </a:r>
            <a:r>
              <a:rPr lang="en-US" dirty="0" smtClean="0"/>
              <a:t>evel </a:t>
            </a:r>
            <a:r>
              <a:rPr lang="en-US" dirty="0" smtClean="0"/>
              <a:t>CSS </a:t>
            </a:r>
            <a:r>
              <a:rPr lang="en-US" dirty="0" smtClean="0"/>
              <a:t>languages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“CSS </a:t>
            </a:r>
            <a:r>
              <a:rPr lang="en-US" dirty="0" smtClean="0"/>
              <a:t>frameworks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" y="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33" y="44582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SASS and LESS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blue: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#3bbfce;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margin: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16</a:t>
            </a: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px;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darken($blue, 9%)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$margin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$blue</a:t>
            </a: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.content-navigation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#2b9eab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.border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8px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#3bbfce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adamsjl\AppData\Local\Microsoft\Windows\Temporary Internet Files\Content.IE5\C331HDUJ\MC90043261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4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DRY Principle </a:t>
            </a:r>
          </a:p>
          <a:p>
            <a:pPr marL="0" indent="0">
              <a:buNone/>
            </a:pPr>
            <a:r>
              <a:rPr lang="en-US" sz="4000" dirty="0" smtClean="0"/>
              <a:t>	D </a:t>
            </a:r>
            <a:r>
              <a:rPr lang="en-US" sz="4000" dirty="0" err="1" smtClean="0"/>
              <a:t>on’t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R </a:t>
            </a:r>
            <a:r>
              <a:rPr lang="en-US" sz="4000" dirty="0" err="1" smtClean="0"/>
              <a:t>epeat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Y </a:t>
            </a:r>
            <a:r>
              <a:rPr lang="en-US" sz="4000" dirty="0" err="1" smtClean="0"/>
              <a:t>ourself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991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ID=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GetNumberOfEmployees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stats.NumberOfEmployees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stats;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9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9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Source=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mySvr;Initial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Catalog=</a:t>
            </a:r>
            <a:r>
              <a:rPr lang="en-US" sz="95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myDB;User</a:t>
            </a:r>
            <a:r>
              <a:rPr lang="en-US" sz="9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jake;Password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=password"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GetStatsDatabase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Stats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stats.NumberOfAccounts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GetNumberOfAccounts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stats.NumberOfClients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GetNumberOfClients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stats.NumberOfEmployees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95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GetNumberOfEmployees</a:t>
            </a:r>
            <a:r>
              <a:rPr lang="en-US" sz="95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	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stats;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GetDataFromStoredProcedure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conn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(_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using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command = </a:t>
            </a:r>
            <a:r>
              <a:rPr lang="en-US" sz="9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conn))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{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5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.StoredProcedure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95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r</a:t>
            </a:r>
            <a:r>
              <a:rPr lang="en-US" sz="9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eturn</a:t>
            </a: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5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command.ExecuteScalar</a:t>
            </a: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95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95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9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utra">
      <a:majorFont>
        <a:latin typeface="Neutra Display"/>
        <a:ea typeface=""/>
        <a:cs typeface=""/>
      </a:majorFont>
      <a:minorFont>
        <a:latin typeface="Neutra Display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1701</Words>
  <Application>Microsoft Office PowerPoint</Application>
  <PresentationFormat>On-screen Show (4:3)</PresentationFormat>
  <Paragraphs>460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1_Office Theme</vt:lpstr>
      <vt:lpstr>Write LESS CSS and make it SASSier</vt:lpstr>
      <vt:lpstr>PowerPoint Presentation</vt:lpstr>
      <vt:lpstr>About Me</vt:lpstr>
      <vt:lpstr>Overview</vt:lpstr>
      <vt:lpstr>What are SASS and LESS?</vt:lpstr>
      <vt:lpstr>What are SASS and LESS</vt:lpstr>
      <vt:lpstr>Why?</vt:lpstr>
      <vt:lpstr>Don’t Repeat Yourself</vt:lpstr>
      <vt:lpstr>Don’t Repeat Yourself</vt:lpstr>
      <vt:lpstr>Don’t Repeat Yourself</vt:lpstr>
      <vt:lpstr>Make the machines work for you, not vice versa…</vt:lpstr>
      <vt:lpstr>How?</vt:lpstr>
      <vt:lpstr>Precompile vs. Dynamic Compilation</vt:lpstr>
      <vt:lpstr>Install SASS</vt:lpstr>
      <vt:lpstr>SASS Command Line Usage</vt:lpstr>
      <vt:lpstr>LESS</vt:lpstr>
      <vt:lpstr>LESS</vt:lpstr>
      <vt:lpstr>LESS</vt:lpstr>
      <vt:lpstr>Variables</vt:lpstr>
      <vt:lpstr>Variables</vt:lpstr>
      <vt:lpstr>Variable Scoping</vt:lpstr>
      <vt:lpstr>Mixins</vt:lpstr>
      <vt:lpstr>Mixins</vt:lpstr>
      <vt:lpstr>Mixins – CSS3 and Vendor Prefixes</vt:lpstr>
      <vt:lpstr>Parametric Mixins</vt:lpstr>
      <vt:lpstr>Selector Inheritence</vt:lpstr>
      <vt:lpstr>Nesting</vt:lpstr>
      <vt:lpstr>Operations</vt:lpstr>
      <vt:lpstr>Functions</vt:lpstr>
      <vt:lpstr>Comments</vt:lpstr>
      <vt:lpstr>Imports</vt:lpstr>
      <vt:lpstr>String Interpolation?</vt:lpstr>
      <vt:lpstr>Differences</vt:lpstr>
      <vt:lpstr>Advanced Features</vt:lpstr>
      <vt:lpstr>Minify and other command line options</vt:lpstr>
      <vt:lpstr>Conditional and control structure – sass only</vt:lpstr>
      <vt:lpstr>LESS javascript watch option</vt:lpstr>
      <vt:lpstr>Links</vt:lpstr>
      <vt:lpstr>Contact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LESS CSS and make it SASSier</dc:title>
  <dc:creator>Jacob Adams</dc:creator>
  <cp:lastModifiedBy>Jacob Adams</cp:lastModifiedBy>
  <cp:revision>84</cp:revision>
  <dcterms:created xsi:type="dcterms:W3CDTF">2012-07-19T21:09:02Z</dcterms:created>
  <dcterms:modified xsi:type="dcterms:W3CDTF">2012-07-25T22:28:37Z</dcterms:modified>
</cp:coreProperties>
</file>