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80064"/>
    <a:srgbClr val="C33A1F"/>
    <a:srgbClr val="0000CC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2826" y="235236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39" y="1224114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345112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62" y="318046"/>
            <a:ext cx="648956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0" y="1069258"/>
            <a:ext cx="6511411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764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5003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764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5003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2761" y="2482923"/>
            <a:ext cx="6961239" cy="1334728"/>
          </a:xfrm>
        </p:spPr>
        <p:txBody>
          <a:bodyPr>
            <a:normAutofit/>
          </a:bodyPr>
          <a:lstStyle/>
          <a:p>
            <a:r>
              <a:rPr lang="en-US" dirty="0"/>
              <a:t>Stock Traders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6518" y="4413457"/>
            <a:ext cx="1717482" cy="73004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1800" dirty="0"/>
              <a:t>Alyssa Younger</a:t>
            </a:r>
          </a:p>
          <a:p>
            <a:pPr algn="l"/>
            <a:r>
              <a:rPr lang="en-US" sz="1800" dirty="0"/>
              <a:t>John Ryan</a:t>
            </a:r>
          </a:p>
          <a:p>
            <a:pPr algn="l"/>
            <a:r>
              <a:rPr lang="en-US" sz="1800" dirty="0" err="1"/>
              <a:t>Kamalnivas</a:t>
            </a:r>
            <a:r>
              <a:rPr lang="en-US" sz="1800" dirty="0"/>
              <a:t> Balasubramanian</a:t>
            </a:r>
          </a:p>
          <a:p>
            <a:pPr algn="l"/>
            <a:r>
              <a:rPr lang="en-US" sz="1800" dirty="0"/>
              <a:t>Patricia Rajamanickam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Expansion Ideas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8C25-27E3-D56A-E0A7-B2C4631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0A077-8DE0-C8D4-8050-1539A31F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1725433"/>
            <a:ext cx="7747226" cy="2700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7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FD4-D50A-EFB8-3D1A-89B84BBA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EC33-FD11-A3B0-1DAD-70DC1FD5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804946"/>
            <a:ext cx="7389417" cy="2621386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4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2D4A-99A4-D298-0239-D2848EC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A1188-8A49-076D-46DF-B11DB8F0E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82496"/>
            <a:ext cx="7890349" cy="27438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B1DF-0100-0028-3F9D-F1034800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D05A2-F885-24DD-93E6-2835EE2D2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73352"/>
            <a:ext cx="7725757" cy="27529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9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D674C-A884-F0EF-625A-4D3B1999007F}"/>
              </a:ext>
            </a:extLst>
          </p:cNvPr>
          <p:cNvSpPr txBox="1"/>
          <p:nvPr/>
        </p:nvSpPr>
        <p:spPr>
          <a:xfrm>
            <a:off x="3941064" y="2313432"/>
            <a:ext cx="258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On-screen Show (16:9)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Stock Traders Application</vt:lpstr>
      <vt:lpstr>Topics</vt:lpstr>
      <vt:lpstr>Background</vt:lpstr>
      <vt:lpstr>Analysis</vt:lpstr>
      <vt:lpstr>Screener</vt:lpstr>
      <vt:lpstr>Predictions</vt:lpstr>
      <vt:lpstr>Challenges</vt:lpstr>
      <vt:lpstr>Expansion 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2022-08-04T00:34:28Z</dcterms:modified>
</cp:coreProperties>
</file>