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2036233c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2036233c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2036233c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2036233c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2036233c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2036233c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2036233c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2036233c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2036233c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2036233c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2036233c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2036233c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2036233c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2036233c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- Pricing Research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Big Mountain Resort has been facing an issue with their ticket pricing strategy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Revenue and ticket pricing has stagnated and Upper Management wants to utilize Data Science to find a solution for this issue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Data Science team was </a:t>
            </a:r>
            <a:r>
              <a:rPr lang="en"/>
              <a:t>given</a:t>
            </a:r>
            <a:r>
              <a:rPr lang="en"/>
              <a:t> a set of data for ski mountain resorts across the United States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Data Science team used this data to create a ticket pricing model to help Big Mountain Resort’s future business strategies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Key Findings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are some variables that have a </a:t>
            </a:r>
            <a:r>
              <a:rPr lang="en"/>
              <a:t>bigger</a:t>
            </a:r>
            <a:r>
              <a:rPr lang="en"/>
              <a:t> positive impact on ticket pricing vs others, the most important variables are: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Snowmaking area covered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Number of Chair Lifts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Number of Fast Quads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Longest Run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Skiable Area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model priced out current tickets at $95.87 while we are charging $81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an error mean of $10.39, we can still charge at least $4.48 more per ticket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best </a:t>
            </a:r>
            <a:r>
              <a:rPr lang="en"/>
              <a:t>scenario</a:t>
            </a:r>
            <a:r>
              <a:rPr lang="en"/>
              <a:t> for improving our ticket price without decreasing customer satisfaction is: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Increase the vertical drop by adding a run to a point 150 feet lower down but requiring the installation of an additional chair lift to bring skiers back up, without additional snow making coverage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- Data Wrangling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removed duplicates and rows/columns with missing value - including a column for 8-person lifts and trams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found valuable information after removing incomplete/unnecessary fields: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Montana resorts charge the same price from Adult weekday and weekend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Average ticket price in Montana is $51.90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is no relationship between State and Ticket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Big Mountain Resorts 105 trails ranks among the top of all American resorts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BMR’s 2,353ft vertical drop also ranks among the top of all American resorts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850" y="2405275"/>
            <a:ext cx="13525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600" y="3458000"/>
            <a:ext cx="2496622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4125" y="3458000"/>
            <a:ext cx="2275399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153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- Exploratory Analysis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979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gained valuable insight in this step of the process: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ran a Principal Component Analysis on the relationship of State and Ticket price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Found that there was no relationship at all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generated a heat map to find which variables impacted ticket prices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Strong correlation between tix prices and </a:t>
            </a:r>
            <a:r>
              <a:rPr lang="en"/>
              <a:t>following</a:t>
            </a:r>
            <a:r>
              <a:rPr lang="en"/>
              <a:t> variables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Fast Quads, Total Runs, Snow Making, and Vertical Drop.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used the state label to create the 4 fields listed below, to analyze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ratio of resort skiable area to total state skiable area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ratio of resort days open to total state days open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ratio of resort terrain park count to total state terrain park count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ratio of resort night skiing area to total state night skiing area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25" y="3031425"/>
            <a:ext cx="2584174" cy="211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31424"/>
            <a:ext cx="2342248" cy="211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170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- Preprocessing and Training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084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split the data into 2 subsets, 1 subset containing 80% of the data (training set) and another containing 20% of data (testing set)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used several models to find relationships in the </a:t>
            </a:r>
            <a:r>
              <a:rPr lang="en"/>
              <a:t>training set, this includes linear regression and Random Forest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Pictured below are the top variables that affect ticket pricing according to the Random Forest Model, which we have decided to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Top 4 Features: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Fast Quags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Total Runs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Snowmaking area covered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Total Vertical Drop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646" y="2389550"/>
            <a:ext cx="3246302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211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- Conclusion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161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Big Mountain Resort charges $81 per ticket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According to our model, we can charge upwards of $95.87 per ticket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an error of $10.39, that is still $4+ more than we are currently charging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are at the top end of </a:t>
            </a:r>
            <a:r>
              <a:rPr lang="en"/>
              <a:t>distribution</a:t>
            </a:r>
            <a:r>
              <a:rPr lang="en"/>
              <a:t> for all the important features mentioned in the slide before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 further analyzing 4 different scenarios to help increase revenue, the best would be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Increase the vertical drop by adding a run to a point 150 feet lower down but requiring the installation of an additional chair lift to bring skiers back up, without additional snow making coverage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625" y="3538875"/>
            <a:ext cx="3041374" cy="160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862" y="3538875"/>
            <a:ext cx="3041386" cy="160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538875"/>
            <a:ext cx="3169007" cy="160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Data Science team did a ton of work to build out a </a:t>
            </a:r>
            <a:r>
              <a:rPr lang="en"/>
              <a:t>successful</a:t>
            </a:r>
            <a:r>
              <a:rPr lang="en"/>
              <a:t> model for Big Mountain Resort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now have a goal in mind: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Increase the vertical drop by adding a run to a point 150 feet lower down but requiring the installation of an additional chair lift to bring skiers back up, without additional snow making coverage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Before proceeding with this plan, the DS team needs to get a hold of costs for each improvement at the resort before confirming that it is a viable step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is a giant leap in the right direction towards improving Big Mountain Resort’s revenue but it is not the final step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