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76" r:id="rId8"/>
    <p:sldId id="270" r:id="rId9"/>
    <p:sldId id="265" r:id="rId10"/>
    <p:sldId id="271" r:id="rId11"/>
    <p:sldId id="266" r:id="rId12"/>
    <p:sldId id="272" r:id="rId13"/>
    <p:sldId id="267" r:id="rId14"/>
    <p:sldId id="273" r:id="rId15"/>
    <p:sldId id="263" r:id="rId16"/>
    <p:sldId id="268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0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2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2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5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9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9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876301"/>
            <a:ext cx="8001000" cy="178129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518291"/>
            <a:ext cx="3151518" cy="10250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 Police Shootings</a:t>
            </a:r>
          </a:p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6411" y="273132"/>
            <a:ext cx="536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DigiCAP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UCC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53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457200"/>
            <a:ext cx="92106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race was prevalently </a:t>
            </a:r>
            <a:r>
              <a:rPr lang="en-US" dirty="0"/>
              <a:t>killed/shot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933205"/>
            <a:ext cx="10754437" cy="23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61950"/>
            <a:ext cx="9258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gender was prevalently shot/killed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3158836"/>
            <a:ext cx="10775230" cy="21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5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461963"/>
            <a:ext cx="91916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627" y="248040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89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157959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Most of the policemen had no body camera on in 88% of the cases. This raises a lot of questions as to their intentions.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Was it intentional to hide the incident?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Were the said policemen off duty?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Were their body cameras working hours, days prior to the incident?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5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95846"/>
            <a:ext cx="10466718" cy="41474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56% of the killings were executed with guns.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Does this suggest an execution of the act from a safe distance that would not have the perpetrator hurt or compromised in any regard?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17% of the killings were done using sharp objects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Does this suggest a struggle between the victims and the police?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What could have caused this struggle?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Which party initiated it? Was it the police or the victim’s doing?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300463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Only 23% of the victims showed signs of mental illness.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This implies 77% of them had knowledge and a clear enough mind on how to hold a reasonable interaction with an officer on duty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What went south?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2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95846"/>
            <a:ext cx="10062957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51% and 27% of the killings involved victims of the white and black race respectively.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Does this point to the long existing strife between the latter and the former?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45228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police shooting were all acts of racism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8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95846"/>
            <a:ext cx="10395466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95% of the killings involved males rather than females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</a:rPr>
              <a:t>Does this suggest that the male gender is more susceptible to physical violence?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These among other insights from the data point to the huge  possibility of racism being the underlying cause of these shootings or killings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0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Whether or not the policeman had body camera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What type of ammunition was mostly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Whether or not victims showed signs of mental illness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What race was prevalently killed/shot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What gender was prevalently shot/killed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13000"/>
            <a:ext cx="8534400" cy="2232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61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Whether or not the policeman had body camera</a:t>
            </a:r>
            <a:endParaRPr lang="en-US" dirty="0"/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60" y="3063833"/>
            <a:ext cx="10287740" cy="19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8" y="490121"/>
            <a:ext cx="10046524" cy="58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9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type of ammunition was mostly </a:t>
            </a:r>
            <a:r>
              <a:rPr lang="en-US" dirty="0"/>
              <a:t>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35" y="2921332"/>
            <a:ext cx="11290979" cy="22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66688"/>
            <a:ext cx="75247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Whether or not victims showed signs of mental </a:t>
            </a:r>
            <a:r>
              <a:rPr lang="en-US" dirty="0"/>
              <a:t>illness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063834"/>
            <a:ext cx="10485825" cy="1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84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345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Courier New</vt:lpstr>
      <vt:lpstr>Wingdings</vt:lpstr>
      <vt:lpstr>Wingdings 3</vt:lpstr>
      <vt:lpstr>Slice</vt:lpstr>
      <vt:lpstr>Exploratory data analysis</vt:lpstr>
      <vt:lpstr>HYPOTHESIS</vt:lpstr>
      <vt:lpstr>QUESTIONS</vt:lpstr>
      <vt:lpstr>VISUALISATIONs</vt:lpstr>
      <vt:lpstr>Whether or not the policeman had body camera</vt:lpstr>
      <vt:lpstr>PowerPoint Presentation</vt:lpstr>
      <vt:lpstr>What type of ammunition was mostly used</vt:lpstr>
      <vt:lpstr>PowerPoint Presentation</vt:lpstr>
      <vt:lpstr>Whether or not victims showed signs of mental illness</vt:lpstr>
      <vt:lpstr>PowerPoint Presentation</vt:lpstr>
      <vt:lpstr>What race was prevalently killed/shot</vt:lpstr>
      <vt:lpstr>PowerPoint Presentation</vt:lpstr>
      <vt:lpstr>What gender was prevalently shot/killed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Wilfred Kofi Goode</dc:creator>
  <cp:lastModifiedBy>Wilfred Kofi Goode</cp:lastModifiedBy>
  <cp:revision>15</cp:revision>
  <dcterms:created xsi:type="dcterms:W3CDTF">2021-10-30T11:53:05Z</dcterms:created>
  <dcterms:modified xsi:type="dcterms:W3CDTF">2021-10-30T15:18:54Z</dcterms:modified>
</cp:coreProperties>
</file>