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4" r:id="rId6"/>
    <p:sldId id="269" r:id="rId7"/>
    <p:sldId id="276" r:id="rId8"/>
    <p:sldId id="270" r:id="rId9"/>
    <p:sldId id="265" r:id="rId10"/>
    <p:sldId id="271" r:id="rId11"/>
    <p:sldId id="266" r:id="rId12"/>
    <p:sldId id="272" r:id="rId13"/>
    <p:sldId id="267" r:id="rId14"/>
    <p:sldId id="273" r:id="rId15"/>
    <p:sldId id="263" r:id="rId16"/>
    <p:sldId id="268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5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6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5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307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24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829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56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94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8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0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9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9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7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8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8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7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8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876301"/>
            <a:ext cx="8001000" cy="1781299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518291"/>
            <a:ext cx="3151518" cy="10250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 Police Shootings</a:t>
            </a:r>
          </a:p>
          <a:p>
            <a:r>
              <a:rPr lang="en-US" dirty="0"/>
              <a:t>Group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6411" y="273132"/>
            <a:ext cx="5367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DigiCAP</a:t>
            </a: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UCC</a:t>
            </a:r>
          </a:p>
        </p:txBody>
      </p:sp>
    </p:spTree>
    <p:extLst>
      <p:ext uri="{BB962C8B-B14F-4D97-AF65-F5344CB8AC3E}">
        <p14:creationId xmlns:p14="http://schemas.microsoft.com/office/powerpoint/2010/main" val="261853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457200"/>
            <a:ext cx="92106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6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What race was prevalently killed/shot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2933205"/>
            <a:ext cx="10754437" cy="231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8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361950"/>
            <a:ext cx="92583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0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What gender was prevalently shot/killed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3158836"/>
            <a:ext cx="10775230" cy="212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5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8" y="461963"/>
            <a:ext cx="91916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2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627" y="248040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859893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395846"/>
            <a:ext cx="10157959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Most of the policemen had no body camera on in 88% of the cases. This raises a lot of questions as to their intentions.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Was it intentional to hide the incident?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Were the said policemen off duty?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Were their body cameras working hours, days prior to the incident?</a:t>
            </a:r>
          </a:p>
        </p:txBody>
      </p:sp>
    </p:spTree>
    <p:extLst>
      <p:ext uri="{BB962C8B-B14F-4D97-AF65-F5344CB8AC3E}">
        <p14:creationId xmlns:p14="http://schemas.microsoft.com/office/powerpoint/2010/main" val="186555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95846"/>
            <a:ext cx="10466718" cy="414745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56% of the killings were executed with guns.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Does this suggest an execution of the act from a safe distance that would not have the perpetrator hurt or compromised in any regard?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17% of the killings were done using sharp objects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Does this suggest a struggle between the victims and the police?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What could have caused this struggle?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Which party initiated it? Was it the police or the victim’s doing?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72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395846"/>
            <a:ext cx="10300463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Only 23% of the victims showed signs of mental illness.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This implies 77% of them had knowledge and a clear enough mind on how to hold a reasonable interaction with an officer on duty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What went south?</a:t>
            </a:r>
          </a:p>
        </p:txBody>
      </p:sp>
    </p:spTree>
    <p:extLst>
      <p:ext uri="{BB962C8B-B14F-4D97-AF65-F5344CB8AC3E}">
        <p14:creationId xmlns:p14="http://schemas.microsoft.com/office/powerpoint/2010/main" val="1536426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395846"/>
            <a:ext cx="10062957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51% and 27% of the killings involved victims of the white and black race respectively.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Does this point to the long existing strife between the latter and the former?</a:t>
            </a:r>
          </a:p>
        </p:txBody>
      </p:sp>
    </p:spTree>
    <p:extLst>
      <p:ext uri="{BB962C8B-B14F-4D97-AF65-F5344CB8AC3E}">
        <p14:creationId xmlns:p14="http://schemas.microsoft.com/office/powerpoint/2010/main" val="279926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645228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police shooting were all acts of racism</a:t>
            </a:r>
          </a:p>
        </p:txBody>
      </p:sp>
    </p:spTree>
    <p:extLst>
      <p:ext uri="{BB962C8B-B14F-4D97-AF65-F5344CB8AC3E}">
        <p14:creationId xmlns:p14="http://schemas.microsoft.com/office/powerpoint/2010/main" val="2919183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95846"/>
            <a:ext cx="10395466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95% of the killings involved males rather than females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Does this suggest that the male gender is more susceptible to physical violence?</a:t>
            </a:r>
          </a:p>
        </p:txBody>
      </p:sp>
    </p:spTree>
    <p:extLst>
      <p:ext uri="{BB962C8B-B14F-4D97-AF65-F5344CB8AC3E}">
        <p14:creationId xmlns:p14="http://schemas.microsoft.com/office/powerpoint/2010/main" val="802270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Based on the dataset given and the </a:t>
            </a:r>
            <a:r>
              <a:rPr lang="en-US" sz="2400" dirty="0" err="1">
                <a:solidFill>
                  <a:schemeClr val="bg1"/>
                </a:solidFill>
              </a:rPr>
              <a:t>visualisations</a:t>
            </a:r>
            <a:r>
              <a:rPr lang="en-US" sz="2400" dirty="0">
                <a:solidFill>
                  <a:schemeClr val="bg1"/>
                </a:solidFill>
              </a:rPr>
              <a:t> we drew out of it, we saw for a fact that the shootings or killings were not acts of racism. This is because most of the victims were Whites.</a:t>
            </a:r>
          </a:p>
        </p:txBody>
      </p:sp>
    </p:spTree>
    <p:extLst>
      <p:ext uri="{BB962C8B-B14F-4D97-AF65-F5344CB8AC3E}">
        <p14:creationId xmlns:p14="http://schemas.microsoft.com/office/powerpoint/2010/main" val="312720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Whether or not the policeman had body camera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What type of ammunition was mostly used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Whether or not victims showed signs of mental illness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What race was prevalently killed/shot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What gender was prevalently shot/killed</a:t>
            </a:r>
          </a:p>
        </p:txBody>
      </p:sp>
    </p:spTree>
    <p:extLst>
      <p:ext uri="{BB962C8B-B14F-4D97-AF65-F5344CB8AC3E}">
        <p14:creationId xmlns:p14="http://schemas.microsoft.com/office/powerpoint/2010/main" val="162162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313000"/>
            <a:ext cx="8534400" cy="22320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VISUALISATIONs</a:t>
            </a:r>
          </a:p>
        </p:txBody>
      </p:sp>
    </p:spTree>
    <p:extLst>
      <p:ext uri="{BB962C8B-B14F-4D97-AF65-F5344CB8AC3E}">
        <p14:creationId xmlns:p14="http://schemas.microsoft.com/office/powerpoint/2010/main" val="74461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Whether or not the policeman had body camera</a:t>
            </a:r>
          </a:p>
        </p:txBody>
      </p:sp>
      <p:pic>
        <p:nvPicPr>
          <p:cNvPr id="6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460" y="3063833"/>
            <a:ext cx="10287740" cy="194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38" y="490121"/>
            <a:ext cx="10046524" cy="587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9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What type of ammunition was mostly used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35" y="2921332"/>
            <a:ext cx="11290979" cy="226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8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66688"/>
            <a:ext cx="75247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6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Whether or not victims showed signs of mental illness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3063834"/>
            <a:ext cx="10485825" cy="195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845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208</TotalTime>
  <Words>370</Words>
  <Application>Microsoft Office PowerPoint</Application>
  <PresentationFormat>Widescreen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Century Gothic</vt:lpstr>
      <vt:lpstr>Courier New</vt:lpstr>
      <vt:lpstr>Wingdings</vt:lpstr>
      <vt:lpstr>Wingdings 3</vt:lpstr>
      <vt:lpstr>Slice</vt:lpstr>
      <vt:lpstr>Exploratory data analysis</vt:lpstr>
      <vt:lpstr>HYPOTHESIS</vt:lpstr>
      <vt:lpstr>QUESTIONS</vt:lpstr>
      <vt:lpstr>VISUALISATIONs</vt:lpstr>
      <vt:lpstr>Whether or not the policeman had body camera</vt:lpstr>
      <vt:lpstr>PowerPoint Presentation</vt:lpstr>
      <vt:lpstr>What type of ammunition was mostly used</vt:lpstr>
      <vt:lpstr>PowerPoint Presentation</vt:lpstr>
      <vt:lpstr>Whether or not victims showed signs of mental illness</vt:lpstr>
      <vt:lpstr>PowerPoint Presentation</vt:lpstr>
      <vt:lpstr>What race was prevalently killed/shot</vt:lpstr>
      <vt:lpstr>PowerPoint Presentation</vt:lpstr>
      <vt:lpstr>What gender was prevalently shot/killed</vt:lpstr>
      <vt:lpstr>PowerPoint Presentation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Wilfred Kofi Goode</dc:creator>
  <cp:lastModifiedBy>Bernard Kwesi Antwi</cp:lastModifiedBy>
  <cp:revision>17</cp:revision>
  <dcterms:created xsi:type="dcterms:W3CDTF">2021-10-30T11:53:05Z</dcterms:created>
  <dcterms:modified xsi:type="dcterms:W3CDTF">2021-11-05T13:31:27Z</dcterms:modified>
</cp:coreProperties>
</file>