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387C-9C98-8A44-BEE6-65F2890D60BF}" type="datetimeFigureOut">
              <a:rPr lang="en-US" smtClean="0"/>
              <a:t>11/11/10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1A99-1F36-1849-BC81-C04CBEC3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11/11/10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4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223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i</a:t>
            </a:r>
            <a:r>
              <a:rPr lang="en-US" sz="1800" dirty="0" smtClean="0">
                <a:latin typeface="Monaco"/>
                <a:cs typeface="Monaco"/>
              </a:rPr>
              <a:t>mport </a:t>
            </a:r>
            <a:r>
              <a:rPr lang="en-US" sz="1800" dirty="0" err="1" smtClean="0">
                <a:latin typeface="Monaco"/>
                <a:cs typeface="Monaco"/>
              </a:rPr>
              <a:t>javax.scripting</a:t>
            </a:r>
            <a:r>
              <a:rPr lang="en-US" sz="1800" dirty="0" smtClean="0">
                <a:latin typeface="Monaco"/>
                <a:cs typeface="Monaco"/>
              </a:rPr>
              <a:t>.*;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public class </a:t>
            </a:r>
            <a:r>
              <a:rPr lang="en-US" sz="1800" dirty="0" err="1" smtClean="0">
                <a:latin typeface="Monaco"/>
                <a:cs typeface="Monaco"/>
              </a:rPr>
              <a:t>JythonBridge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ScriptEngineManager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sem</a:t>
            </a:r>
            <a:r>
              <a:rPr lang="en-US" sz="1800" dirty="0" smtClean="0">
                <a:latin typeface="Monaco"/>
                <a:cs typeface="Monaco"/>
              </a:rPr>
              <a:t> = new </a:t>
            </a:r>
            <a:r>
              <a:rPr lang="en-US" sz="1800" dirty="0" err="1" smtClean="0">
                <a:latin typeface="Monaco"/>
                <a:cs typeface="Monaco"/>
              </a:rPr>
              <a:t>ScriptEngineManager</a:t>
            </a:r>
            <a:r>
              <a:rPr lang="en-US" sz="1800" dirty="0" smtClean="0">
                <a:latin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ScriptEngine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jython</a:t>
            </a:r>
            <a:r>
              <a:rPr lang="en-US" sz="1800" dirty="0" smtClean="0">
                <a:latin typeface="Monaco"/>
                <a:cs typeface="Monaco"/>
              </a:rPr>
              <a:t> = </a:t>
            </a:r>
            <a:r>
              <a:rPr lang="en-US" sz="1800" dirty="0" err="1" smtClean="0">
                <a:latin typeface="Monaco"/>
                <a:cs typeface="Monaco"/>
              </a:rPr>
              <a:t>sem.getEngineByName</a:t>
            </a:r>
            <a:r>
              <a:rPr lang="en-US" sz="1800" dirty="0" smtClean="0">
                <a:latin typeface="Monaco"/>
                <a:cs typeface="Monaco"/>
              </a:rPr>
              <a:t>(“python”);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public void demo()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jython.put</a:t>
            </a:r>
            <a:r>
              <a:rPr lang="en-US" sz="1800" dirty="0" smtClean="0">
                <a:latin typeface="Monaco"/>
                <a:cs typeface="Monaco"/>
              </a:rPr>
              <a:t>(“foo”,6);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jython.eval</a:t>
            </a:r>
            <a:r>
              <a:rPr lang="en-US" sz="1800" dirty="0" smtClean="0">
                <a:latin typeface="Monaco"/>
                <a:cs typeface="Monaco"/>
              </a:rPr>
              <a:t>(“x = foo + 3”);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int</a:t>
            </a:r>
            <a:r>
              <a:rPr lang="en-US" sz="1800" dirty="0" smtClean="0">
                <a:latin typeface="Monaco"/>
                <a:cs typeface="Monaco"/>
              </a:rPr>
              <a:t> x = (Integer)</a:t>
            </a:r>
            <a:r>
              <a:rPr lang="en-US" sz="1800" dirty="0" err="1" smtClean="0">
                <a:latin typeface="Monaco"/>
                <a:cs typeface="Monaco"/>
              </a:rPr>
              <a:t>jython.get</a:t>
            </a:r>
            <a:r>
              <a:rPr lang="en-US" sz="1800" dirty="0" smtClean="0">
                <a:latin typeface="Monaco"/>
                <a:cs typeface="Monaco"/>
              </a:rPr>
              <a:t>(“x”);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4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extend from 1 Java class (you can however extend multiple Python classes still)</a:t>
            </a:r>
          </a:p>
          <a:p>
            <a:r>
              <a:rPr lang="en-US" dirty="0" smtClean="0"/>
              <a:t>If a class extends from a Java object, you can only serialize it using Java’s </a:t>
            </a:r>
            <a:r>
              <a:rPr lang="en-US" dirty="0" err="1" smtClean="0"/>
              <a:t>java.io.ObjectOutputStream</a:t>
            </a:r>
            <a:r>
              <a:rPr lang="en-US" dirty="0" smtClean="0"/>
              <a:t>, not the standard Python serialization methods (pickle, marshal,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r>
              <a:rPr lang="en-US" smtClean="0"/>
              <a:t>Python objects </a:t>
            </a:r>
            <a:r>
              <a:rPr lang="en-US" dirty="0" smtClean="0"/>
              <a:t>serialized with </a:t>
            </a:r>
            <a:r>
              <a:rPr lang="en-US" dirty="0" err="1" smtClean="0"/>
              <a:t>ObjectOutputStream</a:t>
            </a:r>
            <a:r>
              <a:rPr lang="en-US" dirty="0" smtClean="0"/>
              <a:t> can only be </a:t>
            </a:r>
            <a:r>
              <a:rPr lang="en-US" dirty="0" err="1" smtClean="0"/>
              <a:t>unserialized</a:t>
            </a:r>
            <a:r>
              <a:rPr lang="en-US" dirty="0" smtClean="0"/>
              <a:t> in the same instance of the interpreter. Otherwise, </a:t>
            </a:r>
            <a:r>
              <a:rPr lang="en-US" dirty="0" err="1" smtClean="0"/>
              <a:t>SerialVersionUIDs</a:t>
            </a:r>
            <a:r>
              <a:rPr lang="en-US" dirty="0" smtClean="0"/>
              <a:t>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java.lang.Class</a:t>
            </a:r>
            <a:r>
              <a:rPr lang="en-US" dirty="0" smtClean="0"/>
              <a:t> is final so you cannot set the </a:t>
            </a:r>
            <a:r>
              <a:rPr lang="en-US" dirty="0" err="1" smtClean="0"/>
              <a:t>metaclass</a:t>
            </a:r>
            <a:r>
              <a:rPr lang="en-US" dirty="0" smtClean="0"/>
              <a:t> on classes that extend from Java objects</a:t>
            </a:r>
          </a:p>
          <a:p>
            <a:r>
              <a:rPr lang="en-US" dirty="0" smtClean="0"/>
              <a:t>Not everything works. For instance, </a:t>
            </a:r>
            <a:r>
              <a:rPr lang="en-US" dirty="0" err="1" smtClean="0"/>
              <a:t>marshalling</a:t>
            </a:r>
            <a:r>
              <a:rPr lang="en-US" dirty="0" smtClean="0"/>
              <a:t> code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 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stuck working with the JVM’s distant cousin, .NET, you can use </a:t>
            </a:r>
            <a:r>
              <a:rPr lang="en-US" dirty="0" err="1" smtClean="0"/>
              <a:t>IronPython</a:t>
            </a:r>
            <a:r>
              <a:rPr lang="en-US" dirty="0" smtClean="0"/>
              <a:t> and </a:t>
            </a:r>
            <a:r>
              <a:rPr lang="en-US" dirty="0" err="1" smtClean="0"/>
              <a:t>IronRuby</a:t>
            </a:r>
            <a:r>
              <a:rPr lang="en-US" dirty="0" smtClean="0"/>
              <a:t> in a similar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flexible than statically compiled code</a:t>
            </a:r>
          </a:p>
          <a:p>
            <a:r>
              <a:rPr lang="en-US" dirty="0" smtClean="0"/>
              <a:t>Great for extensions to a program</a:t>
            </a:r>
          </a:p>
          <a:p>
            <a:r>
              <a:rPr lang="en-US" dirty="0" smtClean="0"/>
              <a:t>Much less verbose than Java, C#,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6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always use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Performance-critical tasks</a:t>
            </a:r>
          </a:p>
          <a:p>
            <a:r>
              <a:rPr lang="en-US" dirty="0" smtClean="0"/>
              <a:t>Interface with existing libraries</a:t>
            </a:r>
          </a:p>
          <a:p>
            <a:r>
              <a:rPr lang="en-US" dirty="0" smtClean="0"/>
              <a:t>Not everyone knows your scripting language of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JVM is a platform, not tied to a particular language</a:t>
            </a:r>
          </a:p>
          <a:p>
            <a:r>
              <a:rPr lang="en-US" dirty="0" smtClean="0"/>
              <a:t>It’s possible to write scripting languages on the JVM</a:t>
            </a:r>
          </a:p>
          <a:p>
            <a:r>
              <a:rPr lang="en-US" dirty="0" smtClean="0"/>
              <a:t>It’s not very friendly to scripting languages, but people have done it</a:t>
            </a:r>
          </a:p>
          <a:p>
            <a:r>
              <a:rPr lang="en-US" dirty="0" smtClean="0"/>
              <a:t>In addition to Groovy (written just for the JVM), you can use </a:t>
            </a:r>
            <a:r>
              <a:rPr lang="en-US" dirty="0" err="1" smtClean="0"/>
              <a:t>Jython</a:t>
            </a:r>
            <a:r>
              <a:rPr lang="en-US" dirty="0" smtClean="0"/>
              <a:t> (Python for the JVM) or </a:t>
            </a:r>
            <a:r>
              <a:rPr lang="en-US" dirty="0" err="1" smtClean="0"/>
              <a:t>JRuby</a:t>
            </a:r>
            <a:r>
              <a:rPr lang="en-US" dirty="0" smtClean="0"/>
              <a:t> (Ruby for the JVM)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1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implementation written in Java</a:t>
            </a:r>
          </a:p>
          <a:p>
            <a:r>
              <a:rPr lang="en-US" dirty="0" smtClean="0"/>
              <a:t>Currently at 2.5.1 (</a:t>
            </a:r>
            <a:r>
              <a:rPr lang="en-US" dirty="0" err="1" smtClean="0"/>
              <a:t>CPython</a:t>
            </a:r>
            <a:r>
              <a:rPr lang="en-US" dirty="0" smtClean="0"/>
              <a:t>, the reference implementation is at 2.7)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>
                <a:latin typeface="Monaco"/>
                <a:cs typeface="Monaco"/>
              </a:rPr>
              <a:t>Jython</a:t>
            </a:r>
            <a:r>
              <a:rPr lang="en-US" sz="1400" dirty="0">
                <a:latin typeface="Monaco"/>
                <a:cs typeface="Monaco"/>
              </a:rPr>
              <a:t> 2.5.1 (Release_2_5_1:6813, Sep 26 2009, 13:47:54) 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[Java </a:t>
            </a:r>
            <a:r>
              <a:rPr lang="en-US" sz="1400" dirty="0" err="1">
                <a:latin typeface="Monaco"/>
                <a:cs typeface="Monaco"/>
              </a:rPr>
              <a:t>HotSpot</a:t>
            </a:r>
            <a:r>
              <a:rPr lang="en-US" sz="1400" dirty="0">
                <a:latin typeface="Monaco"/>
                <a:cs typeface="Monaco"/>
              </a:rPr>
              <a:t>(TM) 64-Bit Server VM (Apple Inc.)] on java1.6.0_22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32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 stuff from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pretend it’s a Python object and use it normally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&gt;&gt;&gt; from </a:t>
            </a:r>
            <a:r>
              <a:rPr lang="en-US" sz="1800" dirty="0" err="1" smtClean="0">
                <a:latin typeface="Monaco"/>
                <a:cs typeface="Monaco"/>
              </a:rPr>
              <a:t>java.awt.image</a:t>
            </a:r>
            <a:r>
              <a:rPr lang="en-US" sz="1800" dirty="0" smtClean="0">
                <a:latin typeface="Monaco"/>
                <a:cs typeface="Monaco"/>
              </a:rPr>
              <a:t> import </a:t>
            </a:r>
            <a:r>
              <a:rPr lang="en-US" sz="1800" dirty="0" err="1" smtClean="0">
                <a:latin typeface="Monaco"/>
                <a:cs typeface="Monaco"/>
              </a:rPr>
              <a:t>BufferedImage</a:t>
            </a:r>
            <a:endParaRPr lang="en-US" sz="18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&gt;&gt;&gt; x = </a:t>
            </a:r>
            <a:r>
              <a:rPr lang="en-US" sz="1800" dirty="0" err="1">
                <a:latin typeface="Monaco"/>
                <a:cs typeface="Monaco"/>
              </a:rPr>
              <a:t>BufferedImage</a:t>
            </a:r>
            <a:r>
              <a:rPr lang="en-US" sz="1800" dirty="0">
                <a:latin typeface="Monaco"/>
                <a:cs typeface="Monaco"/>
              </a:rPr>
              <a:t>(300,300,BufferedImage.TYPE_INT_ARGB</a:t>
            </a:r>
            <a:r>
              <a:rPr lang="en-US" sz="18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Century Gothic"/>
              </a:rPr>
              <a:t>Python classes can extend Java classes and interfaces</a:t>
            </a:r>
          </a:p>
          <a:p>
            <a:r>
              <a:rPr lang="en-US" dirty="0" smtClean="0">
                <a:cs typeface="Century Gothic"/>
              </a:rPr>
              <a:t>If there’s a Java object with </a:t>
            </a:r>
            <a:r>
              <a:rPr lang="en-US" dirty="0" err="1" smtClean="0">
                <a:cs typeface="Century Gothic"/>
              </a:rPr>
              <a:t>getFoo</a:t>
            </a:r>
            <a:r>
              <a:rPr lang="en-US" dirty="0" smtClean="0">
                <a:cs typeface="Century Gothic"/>
              </a:rPr>
              <a:t> and/or </a:t>
            </a:r>
            <a:r>
              <a:rPr lang="en-US" dirty="0" err="1" smtClean="0">
                <a:cs typeface="Century Gothic"/>
              </a:rPr>
              <a:t>setFoo</a:t>
            </a:r>
            <a:r>
              <a:rPr lang="en-US" dirty="0" smtClean="0">
                <a:cs typeface="Century Gothic"/>
              </a:rPr>
              <a:t> methods, </a:t>
            </a:r>
            <a:r>
              <a:rPr lang="en-US" dirty="0" err="1" smtClean="0">
                <a:cs typeface="Century Gothic"/>
              </a:rPr>
              <a:t>Jython</a:t>
            </a:r>
            <a:r>
              <a:rPr lang="en-US" dirty="0" smtClean="0">
                <a:cs typeface="Century Gothic"/>
              </a:rPr>
              <a:t> will automatically turn it into a </a:t>
            </a:r>
            <a:r>
              <a:rPr lang="en-US" dirty="0" smtClean="0">
                <a:cs typeface="Century Gothic"/>
              </a:rPr>
              <a:t>property. </a:t>
            </a:r>
          </a:p>
          <a:p>
            <a:pPr lvl="1"/>
            <a:r>
              <a:rPr lang="en-US" dirty="0" smtClean="0">
                <a:cs typeface="Century Gothic"/>
              </a:rPr>
              <a:t>So the Java </a:t>
            </a:r>
            <a:r>
              <a:rPr lang="en-US" dirty="0" err="1" smtClean="0">
                <a:latin typeface="Monaco"/>
                <a:cs typeface="Monaco"/>
              </a:rPr>
              <a:t>bar.setFoo</a:t>
            </a:r>
            <a:r>
              <a:rPr lang="en-US" dirty="0" smtClean="0">
                <a:latin typeface="Monaco"/>
                <a:cs typeface="Monaco"/>
              </a:rPr>
              <a:t>(5) </a:t>
            </a:r>
            <a:r>
              <a:rPr lang="en-US" dirty="0" smtClean="0">
                <a:cs typeface="Century Gothic"/>
              </a:rPr>
              <a:t>becomes </a:t>
            </a:r>
            <a:r>
              <a:rPr lang="en-US" dirty="0" err="1" smtClean="0">
                <a:latin typeface="Monaco"/>
                <a:cs typeface="Monaco"/>
              </a:rPr>
              <a:t>bar.foo</a:t>
            </a:r>
            <a:r>
              <a:rPr lang="en-US" dirty="0" smtClean="0">
                <a:latin typeface="Monaco"/>
                <a:cs typeface="Monaco"/>
              </a:rPr>
              <a:t> = 5 </a:t>
            </a:r>
            <a:r>
              <a:rPr lang="en-US" dirty="0" smtClean="0">
                <a:cs typeface="Century Gothic"/>
              </a:rPr>
              <a:t>in </a:t>
            </a:r>
            <a:r>
              <a:rPr lang="en-US" dirty="0" err="1" smtClean="0">
                <a:cs typeface="Century Gothic"/>
              </a:rPr>
              <a:t>Jython</a:t>
            </a:r>
            <a:endParaRPr lang="en-US" dirty="0">
              <a:cs typeface="Century Gothic"/>
            </a:endParaRPr>
          </a:p>
          <a:p>
            <a:endParaRPr lang="en-US" dirty="0" smtClean="0"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926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more complicated than the other way around</a:t>
            </a:r>
          </a:p>
          <a:p>
            <a:r>
              <a:rPr lang="en-US" dirty="0" smtClean="0"/>
              <a:t>Two different ways of doing it</a:t>
            </a:r>
          </a:p>
          <a:p>
            <a:pPr lvl="1"/>
            <a:r>
              <a:rPr lang="en-US" dirty="0" smtClean="0"/>
              <a:t>Directly creating the Python objects</a:t>
            </a:r>
          </a:p>
          <a:p>
            <a:pPr lvl="1"/>
            <a:r>
              <a:rPr lang="en-US" dirty="0" smtClean="0"/>
              <a:t>Using JSR 223</a:t>
            </a:r>
          </a:p>
        </p:txBody>
      </p:sp>
    </p:spTree>
    <p:extLst>
      <p:ext uri="{BB962C8B-B14F-4D97-AF65-F5344CB8AC3E}">
        <p14:creationId xmlns:p14="http://schemas.microsoft.com/office/powerpoint/2010/main" val="313660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Python 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old way was to use </a:t>
            </a:r>
            <a:r>
              <a:rPr lang="en-US" dirty="0" err="1" smtClean="0"/>
              <a:t>org.python.util.PythonInterpreter</a:t>
            </a:r>
            <a:endParaRPr lang="en-US" dirty="0" smtClean="0"/>
          </a:p>
          <a:p>
            <a:r>
              <a:rPr lang="en-US" dirty="0" smtClean="0"/>
              <a:t>To manipulate Python objects, you’d have to use the methods of </a:t>
            </a:r>
            <a:r>
              <a:rPr lang="en-US" dirty="0" err="1" smtClean="0"/>
              <a:t>org.python.core.PyObject</a:t>
            </a:r>
            <a:r>
              <a:rPr lang="en-US" dirty="0" smtClean="0"/>
              <a:t>, which all Python objects extend</a:t>
            </a:r>
          </a:p>
          <a:p>
            <a:r>
              <a:rPr lang="en-US" dirty="0" smtClean="0"/>
              <a:t>You use </a:t>
            </a:r>
            <a:r>
              <a:rPr lang="en-US" dirty="0" err="1" smtClean="0"/>
              <a:t>PythonInterpreter.exec</a:t>
            </a:r>
            <a:r>
              <a:rPr lang="en-US" dirty="0" smtClean="0"/>
              <a:t> to execute Python code and get </a:t>
            </a:r>
            <a:r>
              <a:rPr lang="en-US" dirty="0" err="1" smtClean="0"/>
              <a:t>PyObjects</a:t>
            </a:r>
            <a:r>
              <a:rPr lang="en-US" dirty="0" smtClean="0"/>
              <a:t> back.</a:t>
            </a:r>
          </a:p>
          <a:p>
            <a:r>
              <a:rPr lang="en-US" dirty="0" err="1" smtClean="0"/>
              <a:t>PyObject</a:t>
            </a:r>
            <a:r>
              <a:rPr lang="en-US" dirty="0" smtClean="0"/>
              <a:t>.__</a:t>
            </a:r>
            <a:r>
              <a:rPr lang="en-US" dirty="0" err="1" smtClean="0"/>
              <a:t>tojava</a:t>
            </a:r>
            <a:r>
              <a:rPr lang="en-US" dirty="0" smtClean="0"/>
              <a:t>__ will return a Java object that the </a:t>
            </a:r>
            <a:r>
              <a:rPr lang="en-US" dirty="0" err="1" smtClean="0"/>
              <a:t>PyObject</a:t>
            </a:r>
            <a:r>
              <a:rPr lang="en-US" dirty="0" smtClean="0"/>
              <a:t> stores. If the Python object inherits from a Java interface or class, you can cast to that.</a:t>
            </a:r>
          </a:p>
        </p:txBody>
      </p:sp>
    </p:spTree>
    <p:extLst>
      <p:ext uri="{BB962C8B-B14F-4D97-AF65-F5344CB8AC3E}">
        <p14:creationId xmlns:p14="http://schemas.microsoft.com/office/powerpoint/2010/main" val="114830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223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javax.scripting</a:t>
            </a:r>
            <a:r>
              <a:rPr lang="en-US" dirty="0" smtClean="0"/>
              <a:t> package in Java</a:t>
            </a:r>
          </a:p>
          <a:p>
            <a:r>
              <a:rPr lang="en-US" dirty="0" smtClean="0"/>
              <a:t>First implemented in Java 1.6</a:t>
            </a:r>
          </a:p>
          <a:p>
            <a:r>
              <a:rPr lang="en-US" dirty="0" smtClean="0"/>
              <a:t>Hides the internal implementation details of the language</a:t>
            </a:r>
          </a:p>
          <a:p>
            <a:r>
              <a:rPr lang="en-US" dirty="0" smtClean="0"/>
              <a:t>Use get and put to set global level variables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eval</a:t>
            </a:r>
            <a:r>
              <a:rPr lang="en-US" dirty="0" smtClean="0"/>
              <a:t> to execute commands</a:t>
            </a:r>
          </a:p>
        </p:txBody>
      </p:sp>
    </p:spTree>
    <p:extLst>
      <p:ext uri="{BB962C8B-B14F-4D97-AF65-F5344CB8AC3E}">
        <p14:creationId xmlns:p14="http://schemas.microsoft.com/office/powerpoint/2010/main" val="25754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</TotalTime>
  <Words>550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Scripting With Java</vt:lpstr>
      <vt:lpstr>Benefits of Scripting</vt:lpstr>
      <vt:lpstr>Can’t always use them</vt:lpstr>
      <vt:lpstr>Scripting on the JVM</vt:lpstr>
      <vt:lpstr>Jython</vt:lpstr>
      <vt:lpstr>Using Java stuff from Jython</vt:lpstr>
      <vt:lpstr>Using Python from Java</vt:lpstr>
      <vt:lpstr>Creating Python objects in Java</vt:lpstr>
      <vt:lpstr>JSR 223</vt:lpstr>
      <vt:lpstr>JSR 223</vt:lpstr>
      <vt:lpstr>Limitations of Jython</vt:lpstr>
      <vt:lpstr>Limitations of Jython</vt:lpstr>
      <vt:lpstr>And one final 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With Java</dc:title>
  <dc:creator>Ben Kaplan</dc:creator>
  <cp:lastModifiedBy>Ben Kaplan</cp:lastModifiedBy>
  <cp:revision>19</cp:revision>
  <dcterms:created xsi:type="dcterms:W3CDTF">2010-11-09T01:14:54Z</dcterms:created>
  <dcterms:modified xsi:type="dcterms:W3CDTF">2010-11-12T03:06:33Z</dcterms:modified>
</cp:coreProperties>
</file>