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izlet.com/" TargetMode="External" /><Relationship Id="rId3" Type="http://schemas.openxmlformats.org/officeDocument/2006/relationships/hyperlink" Target="https://geanders.github.io/RProgrammingForResearch/" TargetMode="External" /><Relationship Id="rId4" Type="http://schemas.openxmlformats.org/officeDocument/2006/relationships/hyperlink" Target="https://stackexchange.com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ERHS</a:t>
            </a:r>
            <a:r>
              <a:rPr/>
              <a:t> </a:t>
            </a:r>
            <a:r>
              <a:rPr/>
              <a:t>535</a:t>
            </a:r>
            <a:br/>
            <a:br/>
            <a:r>
              <a:rPr/>
              <a:t>Jacob</a:t>
            </a:r>
            <a:r>
              <a:rPr/>
              <a:t> </a:t>
            </a:r>
            <a:r>
              <a:rPr/>
              <a:t>Fontenot,</a:t>
            </a:r>
            <a:r>
              <a:rPr/>
              <a:t> </a:t>
            </a:r>
            <a:r>
              <a:rPr/>
              <a:t>Burton</a:t>
            </a:r>
            <a:r>
              <a:rPr/>
              <a:t> </a:t>
            </a:r>
            <a:r>
              <a:rPr/>
              <a:t>Karger,</a:t>
            </a:r>
            <a:r>
              <a:rPr/>
              <a:t> </a:t>
            </a:r>
            <a:r>
              <a:rPr/>
              <a:t>Eric</a:t>
            </a:r>
            <a:r>
              <a:rPr/>
              <a:t> </a:t>
            </a:r>
            <a:r>
              <a:rPr/>
              <a:t>Wendt,</a:t>
            </a:r>
            <a:r>
              <a:rPr/>
              <a:t> </a:t>
            </a:r>
            <a:r>
              <a:rPr/>
              <a:t>Caroline</a:t>
            </a:r>
            <a:r>
              <a:rPr/>
              <a:t> </a:t>
            </a:r>
            <a:r>
              <a:rPr/>
              <a:t>Wendt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11/26/2006</a:t>
            </a:r>
          </a:p>
        </p:txBody>
      </p:sp>
      <p:pic>
        <p:nvPicPr>
          <p:cNvPr descr="../../jbec_jeop/graphs/Screen%20Shot%202019-12-13%20at%202.56.49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after</a:t>
            </a:r>
            <a:r>
              <a:rPr/>
              <a:t>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 test scores: Geo, English, History, Science, Math, Art</a:t>
            </a:r>
          </a:p>
          <a:p>
            <a:pPr lvl="1"/>
            <a:r>
              <a:rPr/>
              <a:t>Before 11/26/2006: Art, Science, History, English, Math, Geo</a:t>
            </a:r>
          </a:p>
          <a:p>
            <a:pPr lvl="1"/>
            <a:r>
              <a:rPr/>
              <a:t>After 11/26/2006: Art, English, History, Science, Geo, Math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Overview: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data for the subjects which, we would use to filter down the Jeopardy!, questions needed to be created and cleaned</a:t>
            </a:r>
          </a:p>
          <a:p>
            <a:pPr lvl="1"/>
            <a:r>
              <a:rPr/>
              <a:t>Initial Jeopardy! and subject data cleaning steps were taken to make the data more uniform (lowercase columns and values) removing special characters and numbers to facilitate our joining.</a:t>
            </a:r>
            <a:br/>
          </a:p>
          <a:p>
            <a:pPr lvl="1"/>
            <a:r>
              <a:rPr/>
              <a:t>The Jeopardy! and subject terms data were then joined, using </a:t>
            </a:r>
            <a:r>
              <a:rPr sz="1800">
                <a:latin typeface="Courier"/>
              </a:rPr>
              <a:t>inner_join</a:t>
            </a:r>
            <a:r>
              <a:rPr/>
              <a:t>, by the “question” column to only keep the rows which are in are in Jeopardy! and subjects terms data frames, and </a:t>
            </a:r>
            <a:r>
              <a:rPr sz="1800">
                <a:latin typeface="Courier"/>
              </a:rPr>
              <a:t>inner_join</a:t>
            </a:r>
            <a:r>
              <a:rPr/>
              <a:t> returns all columns.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Overview: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the creation of the subject data we had to utilize the </a:t>
            </a:r>
            <a:r>
              <a:rPr sz="1800">
                <a:latin typeface="Courier"/>
              </a:rPr>
              <a:t>sample_n()</a:t>
            </a:r>
            <a:r>
              <a:rPr/>
              <a:t> function from </a:t>
            </a:r>
            <a:r>
              <a:rPr sz="1800">
                <a:latin typeface="Courier"/>
              </a:rPr>
              <a:t>dplyr</a:t>
            </a:r>
            <a:r>
              <a:rPr/>
              <a:t> since we had more words for some subjects than others, and we chose to randomly select 155 words from each subject.</a:t>
            </a:r>
          </a:p>
          <a:p>
            <a:pPr lvl="1"/>
            <a:r>
              <a:rPr/>
              <a:t>Following our join of the two data frames we had to create one more column to depict the change in value of the question/answers that occurred after November 26, 2006.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packages for data filtering</a:t>
            </a:r>
          </a:p>
          <a:p>
            <a:pPr lvl="2"/>
            <a:r>
              <a:rPr/>
              <a:t>library(readr)</a:t>
            </a:r>
          </a:p>
          <a:p>
            <a:pPr lvl="2"/>
            <a:r>
              <a:rPr/>
              <a:t>library(dplyr)</a:t>
            </a:r>
          </a:p>
          <a:p>
            <a:pPr lvl="2"/>
            <a:r>
              <a:rPr/>
              <a:t>library(stringr)</a:t>
            </a:r>
          </a:p>
          <a:p>
            <a:pPr lvl="1"/>
            <a:r>
              <a:rPr/>
              <a:t>package for tables</a:t>
            </a:r>
          </a:p>
          <a:p>
            <a:pPr lvl="2"/>
            <a:r>
              <a:rPr/>
              <a:t>library(kableExtra)</a:t>
            </a:r>
          </a:p>
          <a:p>
            <a:pPr lvl="1"/>
            <a:r>
              <a:rPr/>
              <a:t>packages for plots</a:t>
            </a:r>
          </a:p>
          <a:p>
            <a:pPr lvl="2"/>
            <a:r>
              <a:rPr/>
              <a:t>library(ggplot2)</a:t>
            </a:r>
          </a:p>
          <a:p>
            <a:pPr lvl="2"/>
            <a:r>
              <a:rPr/>
              <a:t>library(viridis)</a:t>
            </a:r>
          </a:p>
          <a:p>
            <a:pPr lvl="2"/>
            <a:r>
              <a:rPr/>
              <a:t>library(forcats)</a:t>
            </a:r>
          </a:p>
          <a:p>
            <a:pPr lvl="2"/>
            <a:r>
              <a:rPr/>
              <a:t>library(plotly)</a:t>
            </a:r>
          </a:p>
          <a:p>
            <a:pPr lvl="2"/>
            <a:r>
              <a:rPr/>
              <a:t>library(ggthemes)</a:t>
            </a:r>
          </a:p>
          <a:p>
            <a:pPr lvl="2"/>
            <a:r>
              <a:rPr/>
              <a:t>library(RColorBrewer)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../writing/Screen%20Shot%202019-12-13%20at%201.58.02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36900"/>
            <a:ext cx="8229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../writing/Screen%20Shot%202019-12-13%20at%201.59.46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../writing/Screen%20Shot%202019-12-13%20at%202.00.06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416300"/>
            <a:ext cx="8229600" cy="90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Lessons</a:t>
            </a:r>
            <a:r>
              <a:rPr/>
              <a:t> </a:t>
            </a:r>
            <a:r>
              <a:rPr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.Rmd can be a curse and a blessing</a:t>
            </a:r>
          </a:p>
          <a:p>
            <a:pPr lvl="2"/>
            <a:r>
              <a:rPr/>
              <a:t>Getting exactly what you think your .pdf should look like knitted isn’t always the easist thing.</a:t>
            </a:r>
          </a:p>
          <a:p>
            <a:pPr lvl="1"/>
            <a:r>
              <a:rPr/>
              <a:t>GitHub is a wonderful tool for collaborative work</a:t>
            </a:r>
          </a:p>
          <a:p>
            <a:pPr lvl="2"/>
            <a:r>
              <a:rPr/>
              <a:t>Be very sure to inform others when you have pushed large amounts of changes…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Quizlet Inc. (2019). Quizlet. Retrieved from </a:t>
            </a:r>
            <a:r>
              <a:rPr>
                <a:hlinkClick r:id="rId2"/>
              </a:rPr>
              <a:t>https://quizlet.com/</a:t>
            </a:r>
          </a:p>
          <a:p>
            <a:pPr lvl="1"/>
            <a:r>
              <a:rPr/>
              <a:t>R Programming for Research Retrieved from </a:t>
            </a:r>
            <a:r>
              <a:rPr>
                <a:hlinkClick r:id="rId3"/>
              </a:rPr>
              <a:t>https://geanders.github.io/RProgrammingForResearch/</a:t>
            </a:r>
          </a:p>
          <a:p>
            <a:pPr lvl="1"/>
            <a:r>
              <a:rPr/>
              <a:t>Stack Exchange Retrieved from </a:t>
            </a:r>
            <a:r>
              <a:rPr>
                <a:hlinkClick r:id="rId4"/>
              </a:rPr>
              <a:t>https://stackexchange.com/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the most important and most difficult school subjects according to Jeopardy?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Initial data investigation showed subject bias</a:t>
            </a:r>
          </a:p>
          <a:p>
            <a:pPr lvl="1"/>
            <a:r>
              <a:rPr/>
              <a:t>Prompted us to consider traditional school subjects</a:t>
            </a:r>
          </a:p>
          <a:p>
            <a:pPr lvl="1"/>
            <a:r>
              <a:rPr/>
              <a:t>Decided to compare “Jeopardy-based” education to public school education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Methods: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Quizlet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Jeopardy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Created a dataframe of school subjects and related terms (from Quizlet)</a:t>
            </a:r>
          </a:p>
          <a:p>
            <a:pPr lvl="1"/>
            <a:r>
              <a:rPr/>
              <a:t>Converted all Jeopardy data and school subject data to lowercase and removed all special characters</a:t>
            </a:r>
          </a:p>
          <a:p>
            <a:pPr lvl="1"/>
            <a:r>
              <a:rPr/>
              <a:t>Randomly sampled 155 vocab terms from school subject data</a:t>
            </a:r>
          </a:p>
          <a:p>
            <a:pPr lvl="1"/>
            <a:r>
              <a:rPr/>
              <a:t>Used </a:t>
            </a:r>
            <a:r>
              <a:rPr sz="1800">
                <a:latin typeface="Courier"/>
              </a:rPr>
              <a:t>inner_join</a:t>
            </a:r>
            <a:r>
              <a:rPr/>
              <a:t> from the </a:t>
            </a:r>
            <a:r>
              <a:rPr sz="1800">
                <a:latin typeface="Courier"/>
              </a:rPr>
              <a:t>dplyr</a:t>
            </a:r>
            <a:r>
              <a:rPr/>
              <a:t> pacakage to match a the “question” to a specific vocab term</a:t>
            </a:r>
          </a:p>
          <a:p>
            <a:pPr lvl="1"/>
            <a:r>
              <a:rPr/>
              <a:t>Grouped the “questions” by subject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Methods:</a:t>
            </a:r>
            <a:r>
              <a:rPr/>
              <a:t> </a:t>
            </a:r>
            <a:r>
              <a:rPr/>
              <a:t>Determining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joined</a:t>
            </a:r>
            <a:r>
              <a:rPr/>
              <a:t> </a:t>
            </a:r>
            <a:r>
              <a:rPr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Discovered answer value changes after November 26, 2006 and decided to separate data into two categories</a:t>
            </a:r>
          </a:p>
          <a:p>
            <a:pPr lvl="1"/>
            <a:r>
              <a:rPr/>
              <a:t>Calculated number of occurances of each school subject (most important subject)</a:t>
            </a:r>
          </a:p>
          <a:p>
            <a:pPr lvl="1"/>
            <a:r>
              <a:rPr/>
              <a:t>Calculated average value of all “answers” for each school subject (most difficult subject)</a:t>
            </a:r>
          </a:p>
          <a:p>
            <a:pPr lvl="1"/>
            <a:r>
              <a:rPr/>
              <a:t>Graphed results using interactive heat map faceted by round and date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Results:</a:t>
            </a:r>
            <a:r>
              <a:rPr/>
              <a:t> </a:t>
            </a:r>
            <a:r>
              <a:rPr/>
              <a:t>Heat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../jbec_jeop/graphs/hmap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Heat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Results:</a:t>
            </a:r>
            <a:r>
              <a:rPr/>
              <a:t> </a:t>
            </a:r>
            <a:r>
              <a:rPr/>
              <a:t>Merging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heat</a:t>
            </a:r>
            <a:r>
              <a:rPr/>
              <a:t> </a:t>
            </a:r>
            <a:r>
              <a:rPr/>
              <a:t>maps</a:t>
            </a:r>
          </a:p>
        </p:txBody>
      </p:sp>
      <p:pic>
        <p:nvPicPr>
          <p:cNvPr descr="../../jbec_jeop/graphs/hmap_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Heat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4</a:t>
            </a:r>
            <a:r>
              <a:rPr/>
              <a:t>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Results: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11/26/2006</a:t>
            </a:r>
          </a:p>
        </p:txBody>
      </p:sp>
      <p:pic>
        <p:nvPicPr>
          <p:cNvPr descr="../../jbec_jeop/graphs/Screen%20Shot%202019-12-13%20at%202.54.15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before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difficult school subject(according to Jeopardy)</dc:title>
  <dc:creator>Jacob Fontenot, Burton Karger, Eric Wendt, Caroline Wendt</dc:creator>
  <cp:keywords/>
  <dcterms:created xsi:type="dcterms:W3CDTF">2019-12-13T22:09:14Z</dcterms:created>
  <dcterms:modified xsi:type="dcterms:W3CDTF">2019-12-13T22:09:14Z</dcterms:modified>
</cp:coreProperties>
</file>