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7"/>
    <p:restoredTop sz="94694"/>
  </p:normalViewPr>
  <p:slideViewPr>
    <p:cSldViewPr snapToGrid="0" snapToObjects="1">
      <p:cViewPr varScale="1">
        <p:scale>
          <a:sx n="99" d="100"/>
          <a:sy n="99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0D7D-5DDE-0C44-902C-F970149E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1E870-17D0-8A49-A161-7447DE0D0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E756-B419-8A4D-9838-8C5BE343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2469-4AC6-674D-9F01-9C87D64E1F90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5D60D-4832-E841-9485-FC356679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A5DDC-B1EC-8441-9BA5-4B3E6C81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9502-A21F-4842-910D-CAFE23ABC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6B47-9497-3741-A105-9E04F154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589B2-2CF1-1642-865E-207867E4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394C-9CF8-124C-B991-5CA9D118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2469-4AC6-674D-9F01-9C87D64E1F90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0B6A1-2A4D-B242-914F-005C8C23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7E709-5A7E-C04F-AE0C-D853929F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9502-A21F-4842-910D-CAFE23ABC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2CEBD-3CC7-174B-BB10-A0AEBB80A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90B1D-174D-0340-9D16-073481A6D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8579-47A7-4449-B65F-DE710670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2469-4AC6-674D-9F01-9C87D64E1F90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609F-2CB2-AC4D-B9E0-17B0BD61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B192-1322-1E46-A2C2-93A61E2C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9502-A21F-4842-910D-CAFE23ABC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0AEF-659B-AF4C-B018-9F1E4F33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FDCF-72DC-C448-8F5B-43EF4534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543F8-31AA-ED41-A2A0-EDB7CF93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2469-4AC6-674D-9F01-9C87D64E1F90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84B8E-A2FE-3249-9580-3160DF8A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0EE28-C194-2C40-B3B1-DA8384A0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9502-A21F-4842-910D-CAFE23ABC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1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4FE-3918-A049-9B4B-51E3251E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89907-E8B0-A34D-BA98-25BBA11BE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EAA0A-8505-BA44-AB6A-72A804E4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2469-4AC6-674D-9F01-9C87D64E1F90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EC41-25C4-BC4C-AE4D-D6335A55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1D51-7DE5-994E-B9BB-6048CA3B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9502-A21F-4842-910D-CAFE23ABC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6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E1D1-42C5-FA48-B3E5-1AABC611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06B7-23D6-CB4A-B79F-F29D59E37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2E396-CFDD-F248-8CA7-8B9A30870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C089-CC46-EC42-A83F-9DAE0C11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2469-4AC6-674D-9F01-9C87D64E1F90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946CD-BA52-CE4F-9BE9-B4517D71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8FFDC-8D99-314D-86E5-AB3F799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9502-A21F-4842-910D-CAFE23ABC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2BD5-98F3-A249-98F1-CF1FA7F2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3A56D-CA90-0046-8FF6-94C5152B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26861-745F-AA41-85CC-79DEA0FCF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AC037-872B-AE43-B804-564A6D72B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AAF0B-A458-5643-B31F-48011139E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8D38A-A1A0-524D-B079-EF0308D3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2469-4AC6-674D-9F01-9C87D64E1F90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A9FDA-6D29-1E4E-BA10-4E041888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E6F37-96FF-B643-A5F2-7B86AE10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9502-A21F-4842-910D-CAFE23ABC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4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C87B-D571-7642-8775-492D2C67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DAE6-5704-8F46-8D64-FC8624F0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2469-4AC6-674D-9F01-9C87D64E1F90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F49BC-1999-324D-A693-64CEB813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20966-F3F0-8543-AC9B-08D6E67E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9502-A21F-4842-910D-CAFE23ABC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0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48718-A5C5-1D46-B76C-9F76C9D3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2469-4AC6-674D-9F01-9C87D64E1F90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0D240-8685-334F-B3E0-39BACE64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8C1B5-ADB7-D64C-8CE8-9EE9D58B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9502-A21F-4842-910D-CAFE23ABC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9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985B-116C-3646-963C-2F9A4CDD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688A-A46E-4F44-A985-034F46A2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87F86-2271-FD44-80ED-A6F69CB46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09F68-7495-6347-8193-B2ABD68C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2469-4AC6-674D-9F01-9C87D64E1F90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56EDD-3539-BC4F-A69C-7EBF5B96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3DFC4-1609-CA4A-A712-71F11EE5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9502-A21F-4842-910D-CAFE23ABC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1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277C-CDAA-EF4F-A716-C6AAE349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19E68-16F6-4144-9AAB-5558BB5DF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92243-261E-D84F-93E9-0EFCD194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F442F-FE55-0A45-B3B8-7A0ADF62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2469-4AC6-674D-9F01-9C87D64E1F90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983E0-5B07-9B4C-A95E-4FCBA2B5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91DD-9555-ED4F-BC5D-2CBD52C6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9502-A21F-4842-910D-CAFE23ABC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1BB91-AF6F-8940-A64F-A66B16DC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92DED-CA69-2145-B080-BE53B60B9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FC71-3276-D948-8F49-BEC7F5E1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2469-4AC6-674D-9F01-9C87D64E1F90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6DD5-F8AF-DA40-8A93-3080CCAA8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877B-D979-3D45-92DB-91651C4D3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9502-A21F-4842-910D-CAFE23ABC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 Diagonal Corner Rectangle 60">
            <a:extLst>
              <a:ext uri="{FF2B5EF4-FFF2-40B4-BE49-F238E27FC236}">
                <a16:creationId xmlns:a16="http://schemas.microsoft.com/office/drawing/2014/main" id="{03EFC896-C108-D146-8714-DD3B5CC67DED}"/>
              </a:ext>
            </a:extLst>
          </p:cNvPr>
          <p:cNvSpPr/>
          <p:nvPr/>
        </p:nvSpPr>
        <p:spPr>
          <a:xfrm>
            <a:off x="5950999" y="1655185"/>
            <a:ext cx="1119663" cy="4284359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err="1">
                <a:solidFill>
                  <a:schemeClr val="tx1"/>
                </a:solidFill>
              </a:rPr>
              <a:t>ocp</a:t>
            </a:r>
            <a:r>
              <a:rPr lang="en-US" sz="1200" dirty="0">
                <a:solidFill>
                  <a:schemeClr val="tx1"/>
                </a:solidFill>
              </a:rPr>
              <a:t> Network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192.168.10.x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C35F1E-4141-DE4A-A2B1-8397D9AE61FA}"/>
              </a:ext>
            </a:extLst>
          </p:cNvPr>
          <p:cNvSpPr/>
          <p:nvPr/>
        </p:nvSpPr>
        <p:spPr>
          <a:xfrm>
            <a:off x="3678143" y="468351"/>
            <a:ext cx="7316959" cy="61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6A085-E461-1745-9828-BC00DC8DBF8C}"/>
              </a:ext>
            </a:extLst>
          </p:cNvPr>
          <p:cNvSpPr txBox="1"/>
          <p:nvPr/>
        </p:nvSpPr>
        <p:spPr>
          <a:xfrm>
            <a:off x="3678143" y="49112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Baremetal Host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D25F24-9AB3-3E41-B846-A6849E48FFB4}"/>
              </a:ext>
            </a:extLst>
          </p:cNvPr>
          <p:cNvSpPr/>
          <p:nvPr/>
        </p:nvSpPr>
        <p:spPr>
          <a:xfrm>
            <a:off x="7070662" y="5939545"/>
            <a:ext cx="3744094" cy="32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FD000B-7A08-5B47-9210-953A935A869B}"/>
              </a:ext>
            </a:extLst>
          </p:cNvPr>
          <p:cNvSpPr/>
          <p:nvPr/>
        </p:nvSpPr>
        <p:spPr>
          <a:xfrm>
            <a:off x="3922275" y="3076355"/>
            <a:ext cx="1854042" cy="1032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Balancer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dirty="0" err="1">
                <a:solidFill>
                  <a:schemeClr val="tx1"/>
                </a:solidFill>
              </a:rPr>
              <a:t>GoBetween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DF8FC-9A04-C645-871E-7B55892FAB7C}"/>
              </a:ext>
            </a:extLst>
          </p:cNvPr>
          <p:cNvSpPr/>
          <p:nvPr/>
        </p:nvSpPr>
        <p:spPr>
          <a:xfrm>
            <a:off x="3932426" y="5515890"/>
            <a:ext cx="1841193" cy="409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Boot Profile Matcher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(matchbox)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B51421-062B-D04F-B714-39F4543D107F}"/>
              </a:ext>
            </a:extLst>
          </p:cNvPr>
          <p:cNvSpPr/>
          <p:nvPr/>
        </p:nvSpPr>
        <p:spPr>
          <a:xfrm>
            <a:off x="3932427" y="4607780"/>
            <a:ext cx="1841193" cy="4096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DHCP/DNS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DNSmasq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6995D-2337-174A-938C-A15341912D62}"/>
              </a:ext>
            </a:extLst>
          </p:cNvPr>
          <p:cNvSpPr txBox="1"/>
          <p:nvPr/>
        </p:nvSpPr>
        <p:spPr>
          <a:xfrm>
            <a:off x="3678143" y="752349"/>
            <a:ext cx="40511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Datacenter: wdc04</a:t>
            </a:r>
          </a:p>
          <a:p>
            <a:r>
              <a:rPr lang="en-US" sz="1000" dirty="0"/>
              <a:t>CPU: (Quad Processor) Intel Xeon 6248 (Cascade Lake) 80 core [UEFI Boot]</a:t>
            </a:r>
          </a:p>
          <a:p>
            <a:r>
              <a:rPr lang="en-US" sz="1000" dirty="0"/>
              <a:t>RAM: 768 GB</a:t>
            </a:r>
          </a:p>
          <a:p>
            <a:r>
              <a:rPr lang="en-US" sz="1000" dirty="0"/>
              <a:t>OS: Ubuntu 18.04.1-64 Minimal</a:t>
            </a:r>
          </a:p>
          <a:p>
            <a:r>
              <a:rPr lang="en-US" sz="1000" dirty="0"/>
              <a:t>Disk: 3.8 TB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B487BE-7AE1-EC48-B91F-66EDB05C45D1}"/>
              </a:ext>
            </a:extLst>
          </p:cNvPr>
          <p:cNvSpPr/>
          <p:nvPr/>
        </p:nvSpPr>
        <p:spPr>
          <a:xfrm>
            <a:off x="3932427" y="5078195"/>
            <a:ext cx="1841194" cy="426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Network Boot Loader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iPXE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D8624-FAAB-F643-A0D9-8FE67DD3779A}"/>
              </a:ext>
            </a:extLst>
          </p:cNvPr>
          <p:cNvSpPr/>
          <p:nvPr/>
        </p:nvSpPr>
        <p:spPr>
          <a:xfrm>
            <a:off x="7070664" y="1332089"/>
            <a:ext cx="3732803" cy="4607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C54799-AB1D-9D47-A82B-C1D360DF2700}"/>
              </a:ext>
            </a:extLst>
          </p:cNvPr>
          <p:cNvSpPr txBox="1"/>
          <p:nvPr/>
        </p:nvSpPr>
        <p:spPr>
          <a:xfrm>
            <a:off x="7080782" y="134740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D47C1D-D713-6548-BA6C-F2B8EFB4C906}"/>
              </a:ext>
            </a:extLst>
          </p:cNvPr>
          <p:cNvSpPr/>
          <p:nvPr/>
        </p:nvSpPr>
        <p:spPr>
          <a:xfrm>
            <a:off x="9250249" y="1569939"/>
            <a:ext cx="1137238" cy="3881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FA293-8A1A-D348-BCA3-AC1ECABFEA79}"/>
              </a:ext>
            </a:extLst>
          </p:cNvPr>
          <p:cNvSpPr/>
          <p:nvPr/>
        </p:nvSpPr>
        <p:spPr>
          <a:xfrm>
            <a:off x="9250249" y="2103590"/>
            <a:ext cx="1137238" cy="3881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master1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F109E3-6542-AA49-B1D0-58D219F156CA}"/>
              </a:ext>
            </a:extLst>
          </p:cNvPr>
          <p:cNvSpPr/>
          <p:nvPr/>
        </p:nvSpPr>
        <p:spPr>
          <a:xfrm>
            <a:off x="9250249" y="2576124"/>
            <a:ext cx="1137238" cy="3881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master2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A056D0-F11B-9146-AD7A-9F338EB222B3}"/>
              </a:ext>
            </a:extLst>
          </p:cNvPr>
          <p:cNvSpPr/>
          <p:nvPr/>
        </p:nvSpPr>
        <p:spPr>
          <a:xfrm>
            <a:off x="9250249" y="3044283"/>
            <a:ext cx="1137238" cy="3881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master3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FC31C4-AD55-A441-BA44-54D1479206A9}"/>
              </a:ext>
            </a:extLst>
          </p:cNvPr>
          <p:cNvSpPr/>
          <p:nvPr/>
        </p:nvSpPr>
        <p:spPr>
          <a:xfrm>
            <a:off x="9250249" y="3706541"/>
            <a:ext cx="1137238" cy="3881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worker1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291587-A3F2-FD4F-BDCA-B600E83D28D9}"/>
              </a:ext>
            </a:extLst>
          </p:cNvPr>
          <p:cNvSpPr/>
          <p:nvPr/>
        </p:nvSpPr>
        <p:spPr>
          <a:xfrm>
            <a:off x="9250249" y="4184007"/>
            <a:ext cx="1137238" cy="3881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worker2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CD2412-0D7D-4542-9003-154882A97A39}"/>
              </a:ext>
            </a:extLst>
          </p:cNvPr>
          <p:cNvSpPr/>
          <p:nvPr/>
        </p:nvSpPr>
        <p:spPr>
          <a:xfrm>
            <a:off x="9250249" y="4658346"/>
            <a:ext cx="1137238" cy="3881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worker3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B7F1EE-41CC-C64C-BF68-6DE262C8CF1F}"/>
              </a:ext>
            </a:extLst>
          </p:cNvPr>
          <p:cNvSpPr txBox="1"/>
          <p:nvPr/>
        </p:nvSpPr>
        <p:spPr>
          <a:xfrm>
            <a:off x="7455779" y="2785574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:6643</a:t>
            </a:r>
            <a:br>
              <a:rPr lang="en-US" sz="1000" dirty="0"/>
            </a:br>
            <a:r>
              <a:rPr lang="en-US" sz="1000" dirty="0"/>
              <a:t>:</a:t>
            </a:r>
            <a:r>
              <a:rPr lang="en-US" sz="1000" i="1" dirty="0"/>
              <a:t>22623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011467-E064-4145-B8F7-A288A6A6409D}"/>
              </a:ext>
            </a:extLst>
          </p:cNvPr>
          <p:cNvSpPr txBox="1"/>
          <p:nvPr/>
        </p:nvSpPr>
        <p:spPr>
          <a:xfrm>
            <a:off x="7483267" y="3975750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:80</a:t>
            </a:r>
            <a:br>
              <a:rPr lang="en-US" sz="1000" dirty="0"/>
            </a:br>
            <a:r>
              <a:rPr lang="en-US" sz="1000" dirty="0"/>
              <a:t>:443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0C5420-D137-A945-8899-298AF93F8DCF}"/>
              </a:ext>
            </a:extLst>
          </p:cNvPr>
          <p:cNvSpPr/>
          <p:nvPr/>
        </p:nvSpPr>
        <p:spPr>
          <a:xfrm>
            <a:off x="7245344" y="5280781"/>
            <a:ext cx="1137238" cy="3881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nfs</a:t>
            </a:r>
            <a:r>
              <a:rPr lang="en-US" sz="1200" dirty="0">
                <a:solidFill>
                  <a:schemeClr val="tx1"/>
                </a:solidFill>
              </a:rPr>
              <a:t>-server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ED7052-88C2-8742-993F-286C908AF69E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773619" y="3900640"/>
            <a:ext cx="3476630" cy="94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3A92104-D2CA-8548-A7C4-9B22885D65F6}"/>
              </a:ext>
            </a:extLst>
          </p:cNvPr>
          <p:cNvCxnSpPr>
            <a:cxnSpLocks/>
            <a:stCxn id="8" idx="1"/>
            <a:endCxn id="71" idx="6"/>
          </p:cNvCxnSpPr>
          <p:nvPr/>
        </p:nvCxnSpPr>
        <p:spPr>
          <a:xfrm flipH="1" flipV="1">
            <a:off x="2258547" y="3592588"/>
            <a:ext cx="166372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8A1B27-DE1B-9345-B889-464C85E611C6}"/>
              </a:ext>
            </a:extLst>
          </p:cNvPr>
          <p:cNvSpPr txBox="1"/>
          <p:nvPr/>
        </p:nvSpPr>
        <p:spPr>
          <a:xfrm>
            <a:off x="1206155" y="2598003"/>
            <a:ext cx="2379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  greedo.coc1-ibm.us</a:t>
            </a:r>
            <a:br>
              <a:rPr lang="en-US" sz="1200" dirty="0"/>
            </a:br>
            <a:r>
              <a:rPr lang="en-US" sz="1200" dirty="0"/>
              <a:t>CNAME *.apps.greedo.coc1-ibm.us</a:t>
            </a:r>
            <a:br>
              <a:rPr lang="en-US" sz="1200" dirty="0"/>
            </a:br>
            <a:r>
              <a:rPr lang="en-US" sz="1200" dirty="0"/>
              <a:t>CNAME api.greedo.coc1-ibm.us</a:t>
            </a:r>
            <a:br>
              <a:rPr lang="en-US" sz="1200" dirty="0"/>
            </a:br>
            <a:r>
              <a:rPr lang="en-US" sz="1200" dirty="0"/>
              <a:t>CNAME api-int.coc1-ibm.us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596EB4-5742-C948-9548-2DF5B4D38F70}"/>
              </a:ext>
            </a:extLst>
          </p:cNvPr>
          <p:cNvSpPr txBox="1"/>
          <p:nvPr/>
        </p:nvSpPr>
        <p:spPr>
          <a:xfrm>
            <a:off x="2458258" y="3606582"/>
            <a:ext cx="125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1113"/>
            <a:r>
              <a:rPr lang="en-US" sz="1200" dirty="0"/>
              <a:t>Ports: </a:t>
            </a:r>
            <a:br>
              <a:rPr lang="en-US" sz="1200" dirty="0"/>
            </a:br>
            <a:r>
              <a:rPr lang="en-US" sz="1200" dirty="0"/>
              <a:t>   6443, </a:t>
            </a:r>
            <a:r>
              <a:rPr lang="en-US" sz="1200" i="1" dirty="0"/>
              <a:t>22623</a:t>
            </a:r>
            <a:br>
              <a:rPr lang="en-US" sz="1200" dirty="0"/>
            </a:br>
            <a:r>
              <a:rPr lang="en-US" sz="1200" dirty="0"/>
              <a:t>   80, 443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332CB8-9201-1C49-8D6C-70538397EC8E}"/>
              </a:ext>
            </a:extLst>
          </p:cNvPr>
          <p:cNvSpPr/>
          <p:nvPr/>
        </p:nvSpPr>
        <p:spPr>
          <a:xfrm>
            <a:off x="495923" y="4594654"/>
            <a:ext cx="1546578" cy="45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External DNS: 8.8.8.8/8.8.4.4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8F43BDD-A2E0-A249-829B-AD0B367AE288}"/>
              </a:ext>
            </a:extLst>
          </p:cNvPr>
          <p:cNvCxnSpPr>
            <a:cxnSpLocks/>
            <a:stCxn id="10" idx="1"/>
            <a:endCxn id="62" idx="3"/>
          </p:cNvCxnSpPr>
          <p:nvPr/>
        </p:nvCxnSpPr>
        <p:spPr>
          <a:xfrm flipH="1">
            <a:off x="2042501" y="4812596"/>
            <a:ext cx="1889926" cy="99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971523F-FBD4-EE47-BAD6-F216D034FC82}"/>
              </a:ext>
            </a:extLst>
          </p:cNvPr>
          <p:cNvSpPr txBox="1"/>
          <p:nvPr/>
        </p:nvSpPr>
        <p:spPr>
          <a:xfrm>
            <a:off x="2133722" y="4593956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forward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E151F9D-BEEF-AB4D-84A8-7C2CF130AC7A}"/>
              </a:ext>
            </a:extLst>
          </p:cNvPr>
          <p:cNvSpPr/>
          <p:nvPr/>
        </p:nvSpPr>
        <p:spPr>
          <a:xfrm>
            <a:off x="2103256" y="3520777"/>
            <a:ext cx="155291" cy="143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A9AB12-2EB2-394E-890A-09C58CC76572}"/>
              </a:ext>
            </a:extLst>
          </p:cNvPr>
          <p:cNvCxnSpPr/>
          <p:nvPr/>
        </p:nvCxnSpPr>
        <p:spPr>
          <a:xfrm>
            <a:off x="8074409" y="3900640"/>
            <a:ext cx="0" cy="950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E9501A-FB00-1846-8979-117B613F5B0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074407" y="4378106"/>
            <a:ext cx="11758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6F0DEB-6D23-DF42-87C2-2D42CC89159E}"/>
              </a:ext>
            </a:extLst>
          </p:cNvPr>
          <p:cNvCxnSpPr>
            <a:cxnSpLocks/>
          </p:cNvCxnSpPr>
          <p:nvPr/>
        </p:nvCxnSpPr>
        <p:spPr>
          <a:xfrm>
            <a:off x="8074409" y="4853397"/>
            <a:ext cx="11758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9295270-DF02-9C40-BB2E-352F7391722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773619" y="3238382"/>
            <a:ext cx="3476630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1C472A-E8D3-EF4B-BC59-314E62724796}"/>
              </a:ext>
            </a:extLst>
          </p:cNvPr>
          <p:cNvCxnSpPr>
            <a:cxnSpLocks/>
          </p:cNvCxnSpPr>
          <p:nvPr/>
        </p:nvCxnSpPr>
        <p:spPr>
          <a:xfrm flipV="1">
            <a:off x="8069050" y="1746641"/>
            <a:ext cx="0" cy="14939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0201A02-F125-514C-830C-CF809B38E86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069048" y="2297688"/>
            <a:ext cx="118120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71DCCE-DF15-C24B-9FE4-96B76ECF135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069052" y="2770223"/>
            <a:ext cx="118119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B9C7DC-31D7-504F-A2B0-241922737BDD}"/>
              </a:ext>
            </a:extLst>
          </p:cNvPr>
          <p:cNvCxnSpPr>
            <a:cxnSpLocks/>
          </p:cNvCxnSpPr>
          <p:nvPr/>
        </p:nvCxnSpPr>
        <p:spPr>
          <a:xfrm>
            <a:off x="8069048" y="1749974"/>
            <a:ext cx="118120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3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139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conallen</dc:creator>
  <cp:lastModifiedBy>jim Conallen</cp:lastModifiedBy>
  <cp:revision>15</cp:revision>
  <dcterms:created xsi:type="dcterms:W3CDTF">2020-01-31T00:10:27Z</dcterms:created>
  <dcterms:modified xsi:type="dcterms:W3CDTF">2020-02-04T23:18:47Z</dcterms:modified>
</cp:coreProperties>
</file>