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27.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25.xml" ContentType="application/vnd.openxmlformats-officedocument.presentationml.slideLayout+xml"/>
  <Override PartName="/ppt/slideLayouts/slideLayout30.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8.xml" ContentType="application/vnd.openxmlformats-officedocument.presentationml.slideLayout+xml"/>
  <Override PartName="/ppt/slideLayouts/slideLayout22.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33.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43.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42.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comments/comment3.xml" ContentType="application/vnd.openxmlformats-officedocument.presentationml.comments+xml"/>
  <Override PartName="/ppt/comments/comment1.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2.xml" ContentType="application/vnd.openxmlformats-officedocument.presentationml.comments+xml"/>
  <Override PartName="/ppt/presentation.xml" ContentType="application/vnd.openxmlformats-officedocument.presentationml.presentation.main+xml"/>
  <Override PartName="/ppt/presProps.xml" ContentType="application/vnd.openxmlformats-officedocument.presentationml.presProps+xml"/>
  <Override PartName="/ppt/commentAuthors.xml" ContentType="application/vnd.openxmlformats-officedocument.presentationml.commentAuthors+xml"/>
  <Override PartName="/ppt/theme/theme3.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id="0" initials="" name="peng.ji.emory" lastIdx="4" clrIdx="0"/>
  <p:cmAuthor id="1" initials="" name="Wenpei SI" lastIdx="2" clrIdx="1"/>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1.xml" Type="http://schemas.openxmlformats.org/officeDocument/2006/relationships/slide" Id="rId39"/><Relationship Target="slides/slide30.xml" Type="http://schemas.openxmlformats.org/officeDocument/2006/relationships/slide" Id="rId38"/><Relationship Target="slides/slide29.xml" Type="http://schemas.openxmlformats.org/officeDocument/2006/relationships/slide" Id="rId37"/><Relationship Target="slides/slide11.xml" Type="http://schemas.openxmlformats.org/officeDocument/2006/relationships/slide" Id="rId19"/><Relationship Target="slides/slide28.xml" Type="http://schemas.openxmlformats.org/officeDocument/2006/relationships/slide" Id="rId36"/><Relationship Target="slides/slide10.xml" Type="http://schemas.openxmlformats.org/officeDocument/2006/relationships/slide" Id="rId18"/><Relationship Target="slides/slide9.xml" Type="http://schemas.openxmlformats.org/officeDocument/2006/relationships/slide" Id="rId17"/><Relationship Target="slides/slide8.xml" Type="http://schemas.openxmlformats.org/officeDocument/2006/relationships/slide" Id="rId16"/><Relationship Target="slides/slide7.xml" Type="http://schemas.openxmlformats.org/officeDocument/2006/relationships/slide" Id="rId15"/><Relationship Target="slides/slide6.xml" Type="http://schemas.openxmlformats.org/officeDocument/2006/relationships/slide" Id="rId14"/><Relationship Target="slides/slide22.xml" Type="http://schemas.openxmlformats.org/officeDocument/2006/relationships/slide" Id="rId30"/><Relationship Target="slides/slide4.xml" Type="http://schemas.openxmlformats.org/officeDocument/2006/relationships/slide" Id="rId12"/><Relationship Target="slides/slide23.xml" Type="http://schemas.openxmlformats.org/officeDocument/2006/relationships/slide" Id="rId31"/><Relationship Target="slides/slide5.xml" Type="http://schemas.openxmlformats.org/officeDocument/2006/relationships/slide" Id="rId13"/><Relationship Target="slides/slide2.xml" Type="http://schemas.openxmlformats.org/officeDocument/2006/relationships/slide" Id="rId10"/><Relationship Target="slides/slide3.xml" Type="http://schemas.openxmlformats.org/officeDocument/2006/relationships/slide" Id="rId11"/><Relationship Target="slides/slide26.xml" Type="http://schemas.openxmlformats.org/officeDocument/2006/relationships/slide" Id="rId34"/><Relationship Target="slides/slide27.xml" Type="http://schemas.openxmlformats.org/officeDocument/2006/relationships/slide" Id="rId35"/><Relationship Target="slides/slide24.xml" Type="http://schemas.openxmlformats.org/officeDocument/2006/relationships/slide" Id="rId32"/><Relationship Target="slides/slide25.xml" Type="http://schemas.openxmlformats.org/officeDocument/2006/relationships/slide" Id="rId33"/><Relationship Target="slides/slide43.xml" Type="http://schemas.openxmlformats.org/officeDocument/2006/relationships/slide" Id="rId51"/><Relationship Target="slides/slide42.xml" Type="http://schemas.openxmlformats.org/officeDocument/2006/relationships/slide" Id="rId50"/><Relationship Target="slides/slide40.xml" Type="http://schemas.openxmlformats.org/officeDocument/2006/relationships/slide" Id="rId48"/><Relationship Target="slides/slide39.xml" Type="http://schemas.openxmlformats.org/officeDocument/2006/relationships/slide" Id="rId47"/><Relationship Target="slides/slide21.xml" Type="http://schemas.openxmlformats.org/officeDocument/2006/relationships/slide" Id="rId29"/><Relationship Target="slides/slide41.xml" Type="http://schemas.openxmlformats.org/officeDocument/2006/relationships/slide" Id="rId49"/><Relationship Target="slides/slide18.xml" Type="http://schemas.openxmlformats.org/officeDocument/2006/relationships/slide" Id="rId26"/><Relationship Target="slides/slide17.xml" Type="http://schemas.openxmlformats.org/officeDocument/2006/relationships/slide" Id="rId25"/><Relationship Target="slides/slide20.xml" Type="http://schemas.openxmlformats.org/officeDocument/2006/relationships/slide" Id="rId28"/><Relationship Target="slides/slide19.xml" Type="http://schemas.openxmlformats.org/officeDocument/2006/relationships/slide" Id="rId27"/><Relationship Target="presProps.xml" Type="http://schemas.openxmlformats.org/officeDocument/2006/relationships/presProps" Id="rId2"/><Relationship Target="slides/slide13.xml" Type="http://schemas.openxmlformats.org/officeDocument/2006/relationships/slide" Id="rId21"/><Relationship Target="slides/slide32.xml" Type="http://schemas.openxmlformats.org/officeDocument/2006/relationships/slide" Id="rId40"/><Relationship Target="theme/theme4.xml" Type="http://schemas.openxmlformats.org/officeDocument/2006/relationships/theme" Id="rId1"/><Relationship Target="slides/slide14.xml" Type="http://schemas.openxmlformats.org/officeDocument/2006/relationships/slide" Id="rId22"/><Relationship Target="slides/slide33.xml" Type="http://schemas.openxmlformats.org/officeDocument/2006/relationships/slide" Id="rId41"/><Relationship Target="commentAuthors.xml" Type="http://schemas.openxmlformats.org/officeDocument/2006/relationships/commentAuthors" Id="rId4"/><Relationship Target="slides/slide15.xml" Type="http://schemas.openxmlformats.org/officeDocument/2006/relationships/slide" Id="rId23"/><Relationship Target="slides/slide34.xml" Type="http://schemas.openxmlformats.org/officeDocument/2006/relationships/slide" Id="rId42"/><Relationship Target="tableStyles.xml" Type="http://schemas.openxmlformats.org/officeDocument/2006/relationships/tableStyles" Id="rId3"/><Relationship Target="slides/slide16.xml" Type="http://schemas.openxmlformats.org/officeDocument/2006/relationships/slide" Id="rId24"/><Relationship Target="slides/slide35.xml" Type="http://schemas.openxmlformats.org/officeDocument/2006/relationships/slide" Id="rId43"/><Relationship Target="slides/slide36.xml" Type="http://schemas.openxmlformats.org/officeDocument/2006/relationships/slide" Id="rId44"/><Relationship Target="slides/slide37.xml" Type="http://schemas.openxmlformats.org/officeDocument/2006/relationships/slide" Id="rId45"/><Relationship Target="slides/slide38.xml" Type="http://schemas.openxmlformats.org/officeDocument/2006/relationships/slide" Id="rId46"/><Relationship Target="slides/slide12.xml" Type="http://schemas.openxmlformats.org/officeDocument/2006/relationships/slide" Id="rId20"/><Relationship Target="slides/slide1.xml" Type="http://schemas.openxmlformats.org/officeDocument/2006/relationships/slide" Id="rId9"/><Relationship Target="slideMasters/slideMaster2.xml" Type="http://schemas.openxmlformats.org/officeDocument/2006/relationships/slideMaster" Id="rId6"/><Relationship Target="slideMasters/slideMaster1.xml" Type="http://schemas.openxmlformats.org/officeDocument/2006/relationships/slideMaster" Id="rId5"/><Relationship Target="notesMasters/notesMaster1.xml" Type="http://schemas.openxmlformats.org/officeDocument/2006/relationships/notesMaster" Id="rId8"/><Relationship Target="slideMasters/slideMaster3.xml" Type="http://schemas.openxmlformats.org/officeDocument/2006/relationships/slideMaster" Id="rId7"/></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0">
    <p:pos y="0" x="6000"/>
    <p:text>how many manuscripts can one reviewer review?</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2" authorId="1">
    <p:pos y="0" x="6000"/>
    <p:text>My mock-up demo is a little bit different from the activity diagram in the user sign up and login process. I think a user can be an author and reviewer at the same time, so the process for them sign up and and login is the same. After login, a user can chose to submit a manuscript or review a manuscript. 
I refereed to ScholarOne and IEEE review systems.
Any comments?</p:text>
  </p:cm>
  <p:cm idx="4" authorId="0">
    <p:pos y="100" x="6000"/>
    <p:text>It's fine. Just different styles with mine. At the end, we both have users registered</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2" authorId="0">
    <p:pos y="0" x="6000"/>
    <p:text>For Research Interest/Field as well as Keywords for manuscripts, we may need provide some general options for user to chose. Otherwise, the matching will be very difficult, because some keywords might be very difficult to categorize esp. for our system</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3" authorId="0">
    <p:pos y="0" x="6000"/>
    <p:text>Looks cool!</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1">
    <p:pos y="0" x="6000"/>
    <p:text>I still think it's better to make separate pages for sign up and login. When a user sign up, he/she should input the personal information (Name, email, lab,PI...).</p:text>
  </p:cm>
</p:cmLst>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57200" cx="29717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 name="Shape 3"/>
          <p:cNvSpPr txBox="1"/>
          <p:nvPr>
            <p:ph idx="10" type="dt"/>
          </p:nvPr>
        </p:nvSpPr>
        <p:spPr>
          <a:xfrm>
            <a:off y="0" x="3884612"/>
            <a:ext cy="457200" cx="2971799"/>
          </a:xfrm>
          <a:prstGeom prst="rect">
            <a:avLst/>
          </a:prstGeom>
          <a:noFill/>
          <a:ln>
            <a:noFill/>
          </a:ln>
        </p:spPr>
        <p:txBody>
          <a:bodyPr bIns="91425" rIns="91425" lIns="91425" tIns="91425" anchor="t"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 name="Shape 4"/>
          <p:cNvSpPr/>
          <p:nvPr>
            <p:ph idx="3"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5" name="Shape 5"/>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 name="Shape 6"/>
          <p:cNvSpPr txBox="1"/>
          <p:nvPr>
            <p:ph idx="11" type="ftr"/>
          </p:nvPr>
        </p:nvSpPr>
        <p:spPr>
          <a:xfrm>
            <a:off y="8685213" x="0"/>
            <a:ext cy="457200" cx="2971799"/>
          </a:xfrm>
          <a:prstGeom prst="rect">
            <a:avLst/>
          </a:prstGeom>
          <a:noFill/>
          <a:ln>
            <a:noFill/>
          </a:ln>
        </p:spPr>
        <p:txBody>
          <a:bodyPr bIns="91425" rIns="91425" lIns="91425" tIns="91425" anchor="b"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 name="Shape 7"/>
          <p:cNvSpPr txBox="1"/>
          <p:nvPr>
            <p:ph idx="12" type="sldNum"/>
          </p:nvPr>
        </p:nvSpPr>
        <p:spPr>
          <a:xfrm>
            <a:off y="8685213" x="3884612"/>
            <a:ext cy="457200" cx="2971799"/>
          </a:xfrm>
          <a:prstGeom prst="rect">
            <a:avLst/>
          </a:prstGeom>
          <a:noFill/>
          <a:ln>
            <a:noFill/>
          </a:ln>
        </p:spPr>
        <p:txBody>
          <a:bodyPr bIns="91425" rIns="91425" lIns="91425" tIns="91425" anchor="b"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6" name="Shape 236"/>
        <p:cNvGrpSpPr/>
        <p:nvPr/>
      </p:nvGrpSpPr>
      <p:grpSpPr>
        <a:xfrm>
          <a:off y="0" x="0"/>
          <a:ext cy="0" cx="0"/>
          <a:chOff y="0" x="0"/>
          <a:chExt cy="0" cx="0"/>
        </a:xfrm>
      </p:grpSpPr>
      <p:sp>
        <p:nvSpPr>
          <p:cNvPr id="237" name="Shape 2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238" name="Shape 23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7" name="Shape 387"/>
        <p:cNvGrpSpPr/>
        <p:nvPr/>
      </p:nvGrpSpPr>
      <p:grpSpPr>
        <a:xfrm>
          <a:off y="0" x="0"/>
          <a:ext cy="0" cx="0"/>
          <a:chOff y="0" x="0"/>
          <a:chExt cy="0" cx="0"/>
        </a:xfrm>
      </p:grpSpPr>
      <p:sp>
        <p:nvSpPr>
          <p:cNvPr id="388" name="Shape 3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389" name="Shape 38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5" name="Shape 405"/>
        <p:cNvGrpSpPr/>
        <p:nvPr/>
      </p:nvGrpSpPr>
      <p:grpSpPr>
        <a:xfrm>
          <a:off y="0" x="0"/>
          <a:ext cy="0" cx="0"/>
          <a:chOff y="0" x="0"/>
          <a:chExt cy="0" cx="0"/>
        </a:xfrm>
      </p:grpSpPr>
      <p:sp>
        <p:nvSpPr>
          <p:cNvPr id="406" name="Shape 4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407" name="Shape 40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7" name="Shape 417"/>
        <p:cNvGrpSpPr/>
        <p:nvPr/>
      </p:nvGrpSpPr>
      <p:grpSpPr>
        <a:xfrm>
          <a:off y="0" x="0"/>
          <a:ext cy="0" cx="0"/>
          <a:chOff y="0" x="0"/>
          <a:chExt cy="0" cx="0"/>
        </a:xfrm>
      </p:grpSpPr>
      <p:sp>
        <p:nvSpPr>
          <p:cNvPr id="418" name="Shape 41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419" name="Shape 41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2" name="Shape 432"/>
        <p:cNvGrpSpPr/>
        <p:nvPr/>
      </p:nvGrpSpPr>
      <p:grpSpPr>
        <a:xfrm>
          <a:off y="0" x="0"/>
          <a:ext cy="0" cx="0"/>
          <a:chOff y="0" x="0"/>
          <a:chExt cy="0" cx="0"/>
        </a:xfrm>
      </p:grpSpPr>
      <p:sp>
        <p:nvSpPr>
          <p:cNvPr id="433" name="Shape 4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434" name="Shape 43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4" name="Shape 464"/>
        <p:cNvGrpSpPr/>
        <p:nvPr/>
      </p:nvGrpSpPr>
      <p:grpSpPr>
        <a:xfrm>
          <a:off y="0" x="0"/>
          <a:ext cy="0" cx="0"/>
          <a:chOff y="0" x="0"/>
          <a:chExt cy="0" cx="0"/>
        </a:xfrm>
      </p:grpSpPr>
      <p:sp>
        <p:nvSpPr>
          <p:cNvPr id="465" name="Shape 46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466" name="Shape 466"/>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200" i="0">
              <a:solidFill>
                <a:schemeClr val="dk1"/>
              </a:solidFill>
              <a:latin typeface="Calibri"/>
              <a:ea typeface="Calibri"/>
              <a:cs typeface="Calibri"/>
              <a:sym typeface="Calibri"/>
            </a:endParaRPr>
          </a:p>
        </p:txBody>
      </p:sp>
      <p:sp>
        <p:nvSpPr>
          <p:cNvPr id="467" name="Shape 467"/>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8" name="Shape 478"/>
        <p:cNvGrpSpPr/>
        <p:nvPr/>
      </p:nvGrpSpPr>
      <p:grpSpPr>
        <a:xfrm>
          <a:off y="0" x="0"/>
          <a:ext cy="0" cx="0"/>
          <a:chOff y="0" x="0"/>
          <a:chExt cy="0" cx="0"/>
        </a:xfrm>
      </p:grpSpPr>
      <p:sp>
        <p:nvSpPr>
          <p:cNvPr id="479" name="Shape 47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480" name="Shape 480"/>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200" i="0">
              <a:solidFill>
                <a:schemeClr val="dk1"/>
              </a:solidFill>
              <a:latin typeface="Calibri"/>
              <a:ea typeface="Calibri"/>
              <a:cs typeface="Calibri"/>
              <a:sym typeface="Calibri"/>
            </a:endParaRPr>
          </a:p>
        </p:txBody>
      </p:sp>
      <p:sp>
        <p:nvSpPr>
          <p:cNvPr id="481" name="Shape 481"/>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5" name="Shape 485"/>
        <p:cNvGrpSpPr/>
        <p:nvPr/>
      </p:nvGrpSpPr>
      <p:grpSpPr>
        <a:xfrm>
          <a:off y="0" x="0"/>
          <a:ext cy="0" cx="0"/>
          <a:chOff y="0" x="0"/>
          <a:chExt cy="0" cx="0"/>
        </a:xfrm>
      </p:grpSpPr>
      <p:sp>
        <p:nvSpPr>
          <p:cNvPr id="486" name="Shape 48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487" name="Shape 48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5" name="Shape 505"/>
        <p:cNvGrpSpPr/>
        <p:nvPr/>
      </p:nvGrpSpPr>
      <p:grpSpPr>
        <a:xfrm>
          <a:off y="0" x="0"/>
          <a:ext cy="0" cx="0"/>
          <a:chOff y="0" x="0"/>
          <a:chExt cy="0" cx="0"/>
        </a:xfrm>
      </p:grpSpPr>
      <p:sp>
        <p:nvSpPr>
          <p:cNvPr id="506" name="Shape 50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507" name="Shape 50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7" name="Shape 527"/>
        <p:cNvGrpSpPr/>
        <p:nvPr/>
      </p:nvGrpSpPr>
      <p:grpSpPr>
        <a:xfrm>
          <a:off y="0" x="0"/>
          <a:ext cy="0" cx="0"/>
          <a:chOff y="0" x="0"/>
          <a:chExt cy="0" cx="0"/>
        </a:xfrm>
      </p:grpSpPr>
      <p:sp>
        <p:nvSpPr>
          <p:cNvPr id="528" name="Shape 5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529" name="Shape 52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6" name="Shape 556"/>
        <p:cNvGrpSpPr/>
        <p:nvPr/>
      </p:nvGrpSpPr>
      <p:grpSpPr>
        <a:xfrm>
          <a:off y="0" x="0"/>
          <a:ext cy="0" cx="0"/>
          <a:chOff y="0" x="0"/>
          <a:chExt cy="0" cx="0"/>
        </a:xfrm>
      </p:grpSpPr>
      <p:sp>
        <p:nvSpPr>
          <p:cNvPr id="557" name="Shape 5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558" name="Shape 55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8" name="Shape 248"/>
        <p:cNvGrpSpPr/>
        <p:nvPr/>
      </p:nvGrpSpPr>
      <p:grpSpPr>
        <a:xfrm>
          <a:off y="0" x="0"/>
          <a:ext cy="0" cx="0"/>
          <a:chOff y="0" x="0"/>
          <a:chExt cy="0" cx="0"/>
        </a:xfrm>
      </p:grpSpPr>
      <p:sp>
        <p:nvSpPr>
          <p:cNvPr id="249" name="Shape 2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250" name="Shape 25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7" name="Shape 577"/>
        <p:cNvGrpSpPr/>
        <p:nvPr/>
      </p:nvGrpSpPr>
      <p:grpSpPr>
        <a:xfrm>
          <a:off y="0" x="0"/>
          <a:ext cy="0" cx="0"/>
          <a:chOff y="0" x="0"/>
          <a:chExt cy="0" cx="0"/>
        </a:xfrm>
      </p:grpSpPr>
      <p:sp>
        <p:nvSpPr>
          <p:cNvPr id="578" name="Shape 57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579" name="Shape 57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1" name="Shape 621"/>
        <p:cNvGrpSpPr/>
        <p:nvPr/>
      </p:nvGrpSpPr>
      <p:grpSpPr>
        <a:xfrm>
          <a:off y="0" x="0"/>
          <a:ext cy="0" cx="0"/>
          <a:chOff y="0" x="0"/>
          <a:chExt cy="0" cx="0"/>
        </a:xfrm>
      </p:grpSpPr>
      <p:sp>
        <p:nvSpPr>
          <p:cNvPr id="622" name="Shape 6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623" name="Shape 62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7" name="Shape 657"/>
        <p:cNvGrpSpPr/>
        <p:nvPr/>
      </p:nvGrpSpPr>
      <p:grpSpPr>
        <a:xfrm>
          <a:off y="0" x="0"/>
          <a:ext cy="0" cx="0"/>
          <a:chOff y="0" x="0"/>
          <a:chExt cy="0" cx="0"/>
        </a:xfrm>
      </p:grpSpPr>
      <p:sp>
        <p:nvSpPr>
          <p:cNvPr id="658" name="Shape 65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659" name="Shape 65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3" name="Shape 663"/>
        <p:cNvGrpSpPr/>
        <p:nvPr/>
      </p:nvGrpSpPr>
      <p:grpSpPr>
        <a:xfrm>
          <a:off y="0" x="0"/>
          <a:ext cy="0" cx="0"/>
          <a:chOff y="0" x="0"/>
          <a:chExt cy="0" cx="0"/>
        </a:xfrm>
      </p:grpSpPr>
      <p:sp>
        <p:nvSpPr>
          <p:cNvPr id="664" name="Shape 66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665" name="Shape 66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8" name="Shape 678"/>
        <p:cNvGrpSpPr/>
        <p:nvPr/>
      </p:nvGrpSpPr>
      <p:grpSpPr>
        <a:xfrm>
          <a:off y="0" x="0"/>
          <a:ext cy="0" cx="0"/>
          <a:chOff y="0" x="0"/>
          <a:chExt cy="0" cx="0"/>
        </a:xfrm>
      </p:grpSpPr>
      <p:sp>
        <p:nvSpPr>
          <p:cNvPr id="679" name="Shape 6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680" name="Shape 68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5" name="Shape 705"/>
        <p:cNvGrpSpPr/>
        <p:nvPr/>
      </p:nvGrpSpPr>
      <p:grpSpPr>
        <a:xfrm>
          <a:off y="0" x="0"/>
          <a:ext cy="0" cx="0"/>
          <a:chOff y="0" x="0"/>
          <a:chExt cy="0" cx="0"/>
        </a:xfrm>
      </p:grpSpPr>
      <p:sp>
        <p:nvSpPr>
          <p:cNvPr id="706" name="Shape 7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707" name="Shape 70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6" name="Shape 726"/>
        <p:cNvGrpSpPr/>
        <p:nvPr/>
      </p:nvGrpSpPr>
      <p:grpSpPr>
        <a:xfrm>
          <a:off y="0" x="0"/>
          <a:ext cy="0" cx="0"/>
          <a:chOff y="0" x="0"/>
          <a:chExt cy="0" cx="0"/>
        </a:xfrm>
      </p:grpSpPr>
      <p:sp>
        <p:nvSpPr>
          <p:cNvPr id="727" name="Shape 7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728" name="Shape 72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3" name="Shape 753"/>
        <p:cNvGrpSpPr/>
        <p:nvPr/>
      </p:nvGrpSpPr>
      <p:grpSpPr>
        <a:xfrm>
          <a:off y="0" x="0"/>
          <a:ext cy="0" cx="0"/>
          <a:chOff y="0" x="0"/>
          <a:chExt cy="0" cx="0"/>
        </a:xfrm>
      </p:grpSpPr>
      <p:sp>
        <p:nvSpPr>
          <p:cNvPr id="754" name="Shape 7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755" name="Shape 75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5" name="Shape 775"/>
        <p:cNvGrpSpPr/>
        <p:nvPr/>
      </p:nvGrpSpPr>
      <p:grpSpPr>
        <a:xfrm>
          <a:off y="0" x="0"/>
          <a:ext cy="0" cx="0"/>
          <a:chOff y="0" x="0"/>
          <a:chExt cy="0" cx="0"/>
        </a:xfrm>
      </p:grpSpPr>
      <p:sp>
        <p:nvSpPr>
          <p:cNvPr id="776" name="Shape 7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777" name="Shape 77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5" name="Shape 805"/>
        <p:cNvGrpSpPr/>
        <p:nvPr/>
      </p:nvGrpSpPr>
      <p:grpSpPr>
        <a:xfrm>
          <a:off y="0" x="0"/>
          <a:ext cy="0" cx="0"/>
          <a:chOff y="0" x="0"/>
          <a:chExt cy="0" cx="0"/>
        </a:xfrm>
      </p:grpSpPr>
      <p:sp>
        <p:nvSpPr>
          <p:cNvPr id="806" name="Shape 8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807" name="Shape 80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7" name="Shape 277"/>
        <p:cNvGrpSpPr/>
        <p:nvPr/>
      </p:nvGrpSpPr>
      <p:grpSpPr>
        <a:xfrm>
          <a:off y="0" x="0"/>
          <a:ext cy="0" cx="0"/>
          <a:chOff y="0" x="0"/>
          <a:chExt cy="0" cx="0"/>
        </a:xfrm>
      </p:grpSpPr>
      <p:sp>
        <p:nvSpPr>
          <p:cNvPr id="278" name="Shape 27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279" name="Shape 279"/>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200" i="0">
              <a:solidFill>
                <a:schemeClr val="dk1"/>
              </a:solidFill>
              <a:latin typeface="Calibri"/>
              <a:ea typeface="Calibri"/>
              <a:cs typeface="Calibri"/>
              <a:sym typeface="Calibri"/>
            </a:endParaRPr>
          </a:p>
        </p:txBody>
      </p:sp>
      <p:sp>
        <p:nvSpPr>
          <p:cNvPr id="280" name="Shape 280"/>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5" name="Shape 835"/>
        <p:cNvGrpSpPr/>
        <p:nvPr/>
      </p:nvGrpSpPr>
      <p:grpSpPr>
        <a:xfrm>
          <a:off y="0" x="0"/>
          <a:ext cy="0" cx="0"/>
          <a:chOff y="0" x="0"/>
          <a:chExt cy="0" cx="0"/>
        </a:xfrm>
      </p:grpSpPr>
      <p:sp>
        <p:nvSpPr>
          <p:cNvPr id="836" name="Shape 83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837" name="Shape 83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5" name="Shape 865"/>
        <p:cNvGrpSpPr/>
        <p:nvPr/>
      </p:nvGrpSpPr>
      <p:grpSpPr>
        <a:xfrm>
          <a:off y="0" x="0"/>
          <a:ext cy="0" cx="0"/>
          <a:chOff y="0" x="0"/>
          <a:chExt cy="0" cx="0"/>
        </a:xfrm>
      </p:grpSpPr>
      <p:sp>
        <p:nvSpPr>
          <p:cNvPr id="866" name="Shape 8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867" name="Shape 86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5" name="Shape 895"/>
        <p:cNvGrpSpPr/>
        <p:nvPr/>
      </p:nvGrpSpPr>
      <p:grpSpPr>
        <a:xfrm>
          <a:off y="0" x="0"/>
          <a:ext cy="0" cx="0"/>
          <a:chOff y="0" x="0"/>
          <a:chExt cy="0" cx="0"/>
        </a:xfrm>
      </p:grpSpPr>
      <p:sp>
        <p:nvSpPr>
          <p:cNvPr id="896" name="Shape 89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897" name="Shape 89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3" name="Shape 913"/>
        <p:cNvGrpSpPr/>
        <p:nvPr/>
      </p:nvGrpSpPr>
      <p:grpSpPr>
        <a:xfrm>
          <a:off y="0" x="0"/>
          <a:ext cy="0" cx="0"/>
          <a:chOff y="0" x="0"/>
          <a:chExt cy="0" cx="0"/>
        </a:xfrm>
      </p:grpSpPr>
      <p:sp>
        <p:nvSpPr>
          <p:cNvPr id="914" name="Shape 91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915" name="Shape 91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9" name="Shape 919"/>
        <p:cNvGrpSpPr/>
        <p:nvPr/>
      </p:nvGrpSpPr>
      <p:grpSpPr>
        <a:xfrm>
          <a:off y="0" x="0"/>
          <a:ext cy="0" cx="0"/>
          <a:chOff y="0" x="0"/>
          <a:chExt cy="0" cx="0"/>
        </a:xfrm>
      </p:grpSpPr>
      <p:sp>
        <p:nvSpPr>
          <p:cNvPr id="920" name="Shape 92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921" name="Shape 92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5" name="Shape 925"/>
        <p:cNvGrpSpPr/>
        <p:nvPr/>
      </p:nvGrpSpPr>
      <p:grpSpPr>
        <a:xfrm>
          <a:off y="0" x="0"/>
          <a:ext cy="0" cx="0"/>
          <a:chOff y="0" x="0"/>
          <a:chExt cy="0" cx="0"/>
        </a:xfrm>
      </p:grpSpPr>
      <p:sp>
        <p:nvSpPr>
          <p:cNvPr id="926" name="Shape 92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927" name="Shape 92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1" name="Shape 931"/>
        <p:cNvGrpSpPr/>
        <p:nvPr/>
      </p:nvGrpSpPr>
      <p:grpSpPr>
        <a:xfrm>
          <a:off y="0" x="0"/>
          <a:ext cy="0" cx="0"/>
          <a:chOff y="0" x="0"/>
          <a:chExt cy="0" cx="0"/>
        </a:xfrm>
      </p:grpSpPr>
      <p:sp>
        <p:nvSpPr>
          <p:cNvPr id="932" name="Shape 93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933" name="Shape 93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7" name="Shape 937"/>
        <p:cNvGrpSpPr/>
        <p:nvPr/>
      </p:nvGrpSpPr>
      <p:grpSpPr>
        <a:xfrm>
          <a:off y="0" x="0"/>
          <a:ext cy="0" cx="0"/>
          <a:chOff y="0" x="0"/>
          <a:chExt cy="0" cx="0"/>
        </a:xfrm>
      </p:grpSpPr>
      <p:sp>
        <p:nvSpPr>
          <p:cNvPr id="938" name="Shape 93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939" name="Shape 93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5" name="Shape 945"/>
        <p:cNvGrpSpPr/>
        <p:nvPr/>
      </p:nvGrpSpPr>
      <p:grpSpPr>
        <a:xfrm>
          <a:off y="0" x="0"/>
          <a:ext cy="0" cx="0"/>
          <a:chOff y="0" x="0"/>
          <a:chExt cy="0" cx="0"/>
        </a:xfrm>
      </p:grpSpPr>
      <p:sp>
        <p:nvSpPr>
          <p:cNvPr id="946" name="Shape 94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47" name="Shape 9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3" name="Shape 953"/>
        <p:cNvGrpSpPr/>
        <p:nvPr/>
      </p:nvGrpSpPr>
      <p:grpSpPr>
        <a:xfrm>
          <a:off y="0" x="0"/>
          <a:ext cy="0" cx="0"/>
          <a:chOff y="0" x="0"/>
          <a:chExt cy="0" cx="0"/>
        </a:xfrm>
      </p:grpSpPr>
      <p:sp>
        <p:nvSpPr>
          <p:cNvPr id="954" name="Shape 95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55" name="Shape 9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8" name="Shape 308"/>
        <p:cNvGrpSpPr/>
        <p:nvPr/>
      </p:nvGrpSpPr>
      <p:grpSpPr>
        <a:xfrm>
          <a:off y="0" x="0"/>
          <a:ext cy="0" cx="0"/>
          <a:chOff y="0" x="0"/>
          <a:chExt cy="0" cx="0"/>
        </a:xfrm>
      </p:grpSpPr>
      <p:sp>
        <p:nvSpPr>
          <p:cNvPr id="309" name="Shape 30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310" name="Shape 310"/>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200" i="0">
              <a:solidFill>
                <a:schemeClr val="dk1"/>
              </a:solidFill>
              <a:latin typeface="Calibri"/>
              <a:ea typeface="Calibri"/>
              <a:cs typeface="Calibri"/>
              <a:sym typeface="Calibri"/>
            </a:endParaRPr>
          </a:p>
        </p:txBody>
      </p:sp>
      <p:sp>
        <p:nvSpPr>
          <p:cNvPr id="311" name="Shape 311"/>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1" name="Shape 961"/>
        <p:cNvGrpSpPr/>
        <p:nvPr/>
      </p:nvGrpSpPr>
      <p:grpSpPr>
        <a:xfrm>
          <a:off y="0" x="0"/>
          <a:ext cy="0" cx="0"/>
          <a:chOff y="0" x="0"/>
          <a:chExt cy="0" cx="0"/>
        </a:xfrm>
      </p:grpSpPr>
      <p:sp>
        <p:nvSpPr>
          <p:cNvPr id="962" name="Shape 96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63" name="Shape 9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9" name="Shape 969"/>
        <p:cNvGrpSpPr/>
        <p:nvPr/>
      </p:nvGrpSpPr>
      <p:grpSpPr>
        <a:xfrm>
          <a:off y="0" x="0"/>
          <a:ext cy="0" cx="0"/>
          <a:chOff y="0" x="0"/>
          <a:chExt cy="0" cx="0"/>
        </a:xfrm>
      </p:grpSpPr>
      <p:sp>
        <p:nvSpPr>
          <p:cNvPr id="970" name="Shape 97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71" name="Shape 9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7" name="Shape 977"/>
        <p:cNvGrpSpPr/>
        <p:nvPr/>
      </p:nvGrpSpPr>
      <p:grpSpPr>
        <a:xfrm>
          <a:off y="0" x="0"/>
          <a:ext cy="0" cx="0"/>
          <a:chOff y="0" x="0"/>
          <a:chExt cy="0" cx="0"/>
        </a:xfrm>
      </p:grpSpPr>
      <p:sp>
        <p:nvSpPr>
          <p:cNvPr id="978" name="Shape 97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79" name="Shape 9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5" name="Shape 985"/>
        <p:cNvGrpSpPr/>
        <p:nvPr/>
      </p:nvGrpSpPr>
      <p:grpSpPr>
        <a:xfrm>
          <a:off y="0" x="0"/>
          <a:ext cy="0" cx="0"/>
          <a:chOff y="0" x="0"/>
          <a:chExt cy="0" cx="0"/>
        </a:xfrm>
      </p:grpSpPr>
      <p:sp>
        <p:nvSpPr>
          <p:cNvPr id="986" name="Shape 98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7" name="Shape 9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3" name="Shape 323"/>
        <p:cNvGrpSpPr/>
        <p:nvPr/>
      </p:nvGrpSpPr>
      <p:grpSpPr>
        <a:xfrm>
          <a:off y="0" x="0"/>
          <a:ext cy="0" cx="0"/>
          <a:chOff y="0" x="0"/>
          <a:chExt cy="0" cx="0"/>
        </a:xfrm>
      </p:grpSpPr>
      <p:sp>
        <p:nvSpPr>
          <p:cNvPr id="324" name="Shape 32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325" name="Shape 32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8" name="Shape 338"/>
        <p:cNvGrpSpPr/>
        <p:nvPr/>
      </p:nvGrpSpPr>
      <p:grpSpPr>
        <a:xfrm>
          <a:off y="0" x="0"/>
          <a:ext cy="0" cx="0"/>
          <a:chOff y="0" x="0"/>
          <a:chExt cy="0" cx="0"/>
        </a:xfrm>
      </p:grpSpPr>
      <p:sp>
        <p:nvSpPr>
          <p:cNvPr id="339" name="Shape 3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340" name="Shape 34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3" name="Shape 353"/>
        <p:cNvGrpSpPr/>
        <p:nvPr/>
      </p:nvGrpSpPr>
      <p:grpSpPr>
        <a:xfrm>
          <a:off y="0" x="0"/>
          <a:ext cy="0" cx="0"/>
          <a:chOff y="0" x="0"/>
          <a:chExt cy="0" cx="0"/>
        </a:xfrm>
      </p:grpSpPr>
      <p:sp>
        <p:nvSpPr>
          <p:cNvPr id="354" name="Shape 3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355" name="Shape 35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7" name="Shape 367"/>
        <p:cNvGrpSpPr/>
        <p:nvPr/>
      </p:nvGrpSpPr>
      <p:grpSpPr>
        <a:xfrm>
          <a:off y="0" x="0"/>
          <a:ext cy="0" cx="0"/>
          <a:chOff y="0" x="0"/>
          <a:chExt cy="0" cx="0"/>
        </a:xfrm>
      </p:grpSpPr>
      <p:sp>
        <p:nvSpPr>
          <p:cNvPr id="368" name="Shape 36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
        <p:nvSpPr>
          <p:cNvPr id="369" name="Shape 36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3" name="Shape 373"/>
        <p:cNvGrpSpPr/>
        <p:nvPr/>
      </p:nvGrpSpPr>
      <p:grpSpPr>
        <a:xfrm>
          <a:off y="0" x="0"/>
          <a:ext cy="0" cx="0"/>
          <a:chOff y="0" x="0"/>
          <a:chExt cy="0" cx="0"/>
        </a:xfrm>
      </p:grpSpPr>
      <p:sp>
        <p:nvSpPr>
          <p:cNvPr id="374" name="Shape 37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375" name="Shape 37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4.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5.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6.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7.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8.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9.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0.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1.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2.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y="0" x="0"/>
          <a:ext cy="0" cx="0"/>
          <a:chOff y="0" x="0"/>
          <a:chExt cy="0" cx="0"/>
        </a:xfrm>
      </p:grpSpPr>
      <p:sp>
        <p:nvSpPr>
          <p:cNvPr id="15" name="Shape 15"/>
          <p:cNvSpPr txBox="1"/>
          <p:nvPr>
            <p:ph type="ctrTitle"/>
          </p:nvPr>
        </p:nvSpPr>
        <p:spPr>
          <a:xfrm>
            <a:off y="2130425" x="685800"/>
            <a:ext cy="1470024" cx="7772400"/>
          </a:xfrm>
          <a:prstGeom prst="rect">
            <a:avLst/>
          </a:prstGeom>
          <a:noFill/>
          <a:ln>
            <a:noFill/>
          </a:ln>
        </p:spPr>
        <p:txBody>
          <a:bodyPr bIns="91425" rIns="91425" lIns="91425" tIns="91425" anchor="ctr" anchorCtr="0"/>
          <a:lstStyle>
            <a:lvl1pPr algn="ctr" rtl="0" marR="0" indent="0" marL="0">
              <a:spcBef>
                <a:spcPts val="0"/>
              </a:spcBef>
              <a:buClr>
                <a:schemeClr val="dk1"/>
              </a:buClr>
              <a:buFont typeface="Calibri"/>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6" name="Shape 16"/>
          <p:cNvSpPr txBox="1"/>
          <p:nvPr>
            <p:ph idx="1" type="subTitle"/>
          </p:nvPr>
        </p:nvSpPr>
        <p:spPr>
          <a:xfrm>
            <a:off y="3886200" x="1371600"/>
            <a:ext cy="1752600" cx="6400799"/>
          </a:xfrm>
          <a:prstGeom prst="rect">
            <a:avLst/>
          </a:prstGeom>
          <a:noFill/>
          <a:ln>
            <a:noFill/>
          </a:ln>
        </p:spPr>
        <p:txBody>
          <a:bodyPr bIns="91425" rIns="91425" lIns="91425" tIns="91425" anchor="t" anchorCtr="0"/>
          <a:lstStyle>
            <a:lvl1pPr algn="ctr" rtl="0" marR="0" indent="0" marL="0">
              <a:spcBef>
                <a:spcPts val="640"/>
              </a:spcBef>
              <a:buClr>
                <a:srgbClr val="888888"/>
              </a:buClr>
              <a:buFont typeface="Arial"/>
              <a:buNone/>
              <a:defRPr/>
            </a:lvl1pPr>
            <a:lvl2pPr algn="ctr" rtl="0" marR="0" indent="0" marL="457200">
              <a:spcBef>
                <a:spcPts val="560"/>
              </a:spcBef>
              <a:buClr>
                <a:srgbClr val="888888"/>
              </a:buClr>
              <a:buFont typeface="Arial"/>
              <a:buNone/>
              <a:defRPr/>
            </a:lvl2pPr>
            <a:lvl3pPr algn="ctr" rtl="0" marR="0" indent="0" marL="914400">
              <a:spcBef>
                <a:spcPts val="480"/>
              </a:spcBef>
              <a:buClr>
                <a:srgbClr val="888888"/>
              </a:buClr>
              <a:buFont typeface="Arial"/>
              <a:buNone/>
              <a:defRPr/>
            </a:lvl3pPr>
            <a:lvl4pPr algn="ctr" rtl="0" marR="0" indent="0" marL="1371600">
              <a:spcBef>
                <a:spcPts val="400"/>
              </a:spcBef>
              <a:buClr>
                <a:srgbClr val="888888"/>
              </a:buClr>
              <a:buFont typeface="Arial"/>
              <a:buNone/>
              <a:defRPr/>
            </a:lvl4pPr>
            <a:lvl5pPr algn="ctr" rtl="0" marR="0" indent="0" marL="1828800">
              <a:spcBef>
                <a:spcPts val="400"/>
              </a:spcBef>
              <a:buClr>
                <a:srgbClr val="888888"/>
              </a:buClr>
              <a:buFont typeface="Arial"/>
              <a:buNone/>
              <a:defRPr/>
            </a:lvl5pPr>
            <a:lvl6pPr algn="ctr" rtl="0" marR="0" indent="0" marL="2286000">
              <a:spcBef>
                <a:spcPts val="400"/>
              </a:spcBef>
              <a:buClr>
                <a:srgbClr val="888888"/>
              </a:buClr>
              <a:buFont typeface="Arial"/>
              <a:buNone/>
              <a:defRPr/>
            </a:lvl6pPr>
            <a:lvl7pPr algn="ctr" rtl="0" marR="0" indent="0" marL="2743200">
              <a:spcBef>
                <a:spcPts val="400"/>
              </a:spcBef>
              <a:buClr>
                <a:srgbClr val="888888"/>
              </a:buClr>
              <a:buFont typeface="Arial"/>
              <a:buNone/>
              <a:defRPr/>
            </a:lvl7pPr>
            <a:lvl8pPr algn="ctr" rtl="0" marR="0" indent="0" marL="3200400">
              <a:spcBef>
                <a:spcPts val="400"/>
              </a:spcBef>
              <a:buClr>
                <a:srgbClr val="888888"/>
              </a:buClr>
              <a:buFont typeface="Arial"/>
              <a:buNone/>
              <a:defRPr/>
            </a:lvl8pPr>
            <a:lvl9pPr algn="ctr" rtl="0" marR="0" indent="0" marL="3657600">
              <a:spcBef>
                <a:spcPts val="400"/>
              </a:spcBef>
              <a:buClr>
                <a:srgbClr val="888888"/>
              </a:buClr>
              <a:buFont typeface="Arial"/>
              <a:buNone/>
              <a:defRPr/>
            </a:lvl9pPr>
          </a:lstStyle>
          <a:p/>
        </p:txBody>
      </p:sp>
      <p:sp>
        <p:nvSpPr>
          <p:cNvPr id="17" name="Shape 17"/>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8" name="Shape 18"/>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9" name="Shape 19"/>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1" name="Shape 71"/>
        <p:cNvGrpSpPr/>
        <p:nvPr/>
      </p:nvGrpSpPr>
      <p:grpSpPr>
        <a:xfrm>
          <a:off y="0" x="0"/>
          <a:ext cy="0" cx="0"/>
          <a:chOff y="0" x="0"/>
          <a:chExt cy="0" cx="0"/>
        </a:xfrm>
      </p:grpSpPr>
      <p:sp>
        <p:nvSpPr>
          <p:cNvPr id="72" name="Shape 72"/>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rot="5400000">
            <a:off y="-251618" x="2309018"/>
            <a:ext cy="8229600" cx="4525963"/>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Arial"/>
              <a:buChar char="•"/>
              <a:defRPr/>
            </a:lvl1pPr>
            <a:lvl2pPr algn="l" rtl="0" indent="-107950" marL="742950">
              <a:spcBef>
                <a:spcPts val="560"/>
              </a:spcBef>
              <a:buClr>
                <a:schemeClr val="dk1"/>
              </a:buClr>
              <a:buFont typeface="Arial"/>
              <a:buChar char="–"/>
              <a:defRPr/>
            </a:lvl2pPr>
            <a:lvl3pPr algn="l" rtl="0" indent="-76200" marL="1143000">
              <a:spcBef>
                <a:spcPts val="480"/>
              </a:spcBef>
              <a:buClr>
                <a:schemeClr val="dk1"/>
              </a:buClr>
              <a:buFont typeface="Arial"/>
              <a:buChar char="•"/>
              <a:defRPr/>
            </a:lvl3pPr>
            <a:lvl4pPr algn="l" rtl="0" indent="-101600" marL="1600200">
              <a:spcBef>
                <a:spcPts val="400"/>
              </a:spcBef>
              <a:buClr>
                <a:schemeClr val="dk1"/>
              </a:buClr>
              <a:buFont typeface="Arial"/>
              <a:buChar char="–"/>
              <a:defRPr/>
            </a:lvl4pPr>
            <a:lvl5pPr algn="l" rtl="0" indent="-101600" marL="2057400">
              <a:spcBef>
                <a:spcPts val="400"/>
              </a:spcBef>
              <a:buClr>
                <a:schemeClr val="dk1"/>
              </a:buClr>
              <a:buFont typeface="Arial"/>
              <a:buChar char="»"/>
              <a:defRPr/>
            </a:lvl5pPr>
            <a:lvl6pPr algn="l" rtl="0" indent="-101600" marL="2514600">
              <a:spcBef>
                <a:spcPts val="400"/>
              </a:spcBef>
              <a:buClr>
                <a:schemeClr val="dk1"/>
              </a:buClr>
              <a:buFont typeface="Arial"/>
              <a:buChar char="•"/>
              <a:defRPr/>
            </a:lvl6pPr>
            <a:lvl7pPr algn="l" rtl="0" indent="-101600" marL="2971800">
              <a:spcBef>
                <a:spcPts val="400"/>
              </a:spcBef>
              <a:buClr>
                <a:schemeClr val="dk1"/>
              </a:buClr>
              <a:buFont typeface="Arial"/>
              <a:buChar char="•"/>
              <a:defRPr/>
            </a:lvl7pPr>
            <a:lvl8pPr algn="l" rtl="0" indent="-101600" marL="3429000">
              <a:spcBef>
                <a:spcPts val="400"/>
              </a:spcBef>
              <a:buClr>
                <a:schemeClr val="dk1"/>
              </a:buClr>
              <a:buFont typeface="Arial"/>
              <a:buChar char="•"/>
              <a:defRPr/>
            </a:lvl8pPr>
            <a:lvl9pPr algn="l" rtl="0" indent="-101600" marL="3886200">
              <a:spcBef>
                <a:spcPts val="400"/>
              </a:spcBef>
              <a:buClr>
                <a:schemeClr val="dk1"/>
              </a:buClr>
              <a:buFont typeface="Arial"/>
              <a:buChar char="•"/>
              <a:defRPr/>
            </a:lvl9pPr>
          </a:lstStyle>
          <a:p/>
        </p:txBody>
      </p:sp>
      <p:sp>
        <p:nvSpPr>
          <p:cNvPr id="74" name="Shape 74"/>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5" name="Shape 75"/>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6" name="Shape 76"/>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7" name="Shape 77"/>
        <p:cNvGrpSpPr/>
        <p:nvPr/>
      </p:nvGrpSpPr>
      <p:grpSpPr>
        <a:xfrm>
          <a:off y="0" x="0"/>
          <a:ext cy="0" cx="0"/>
          <a:chOff y="0" x="0"/>
          <a:chExt cy="0" cx="0"/>
        </a:xfrm>
      </p:grpSpPr>
      <p:sp>
        <p:nvSpPr>
          <p:cNvPr id="78" name="Shape 78"/>
          <p:cNvSpPr txBox="1"/>
          <p:nvPr>
            <p:ph type="title"/>
          </p:nvPr>
        </p:nvSpPr>
        <p:spPr>
          <a:xfrm rot="5400000">
            <a:off y="2171700" x="4732337"/>
            <a:ext cy="2057400" cx="5851525"/>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rot="5400000">
            <a:off y="190500" x="541337"/>
            <a:ext cy="6019799" cx="5851525"/>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Arial"/>
              <a:buChar char="•"/>
              <a:defRPr/>
            </a:lvl1pPr>
            <a:lvl2pPr algn="l" rtl="0" indent="-107950" marL="742950">
              <a:spcBef>
                <a:spcPts val="560"/>
              </a:spcBef>
              <a:buClr>
                <a:schemeClr val="dk1"/>
              </a:buClr>
              <a:buFont typeface="Arial"/>
              <a:buChar char="–"/>
              <a:defRPr/>
            </a:lvl2pPr>
            <a:lvl3pPr algn="l" rtl="0" indent="-76200" marL="1143000">
              <a:spcBef>
                <a:spcPts val="480"/>
              </a:spcBef>
              <a:buClr>
                <a:schemeClr val="dk1"/>
              </a:buClr>
              <a:buFont typeface="Arial"/>
              <a:buChar char="•"/>
              <a:defRPr/>
            </a:lvl3pPr>
            <a:lvl4pPr algn="l" rtl="0" indent="-101600" marL="1600200">
              <a:spcBef>
                <a:spcPts val="400"/>
              </a:spcBef>
              <a:buClr>
                <a:schemeClr val="dk1"/>
              </a:buClr>
              <a:buFont typeface="Arial"/>
              <a:buChar char="–"/>
              <a:defRPr/>
            </a:lvl4pPr>
            <a:lvl5pPr algn="l" rtl="0" indent="-101600" marL="2057400">
              <a:spcBef>
                <a:spcPts val="400"/>
              </a:spcBef>
              <a:buClr>
                <a:schemeClr val="dk1"/>
              </a:buClr>
              <a:buFont typeface="Arial"/>
              <a:buChar char="»"/>
              <a:defRPr/>
            </a:lvl5pPr>
            <a:lvl6pPr algn="l" rtl="0" indent="-101600" marL="2514600">
              <a:spcBef>
                <a:spcPts val="400"/>
              </a:spcBef>
              <a:buClr>
                <a:schemeClr val="dk1"/>
              </a:buClr>
              <a:buFont typeface="Arial"/>
              <a:buChar char="•"/>
              <a:defRPr/>
            </a:lvl6pPr>
            <a:lvl7pPr algn="l" rtl="0" indent="-101600" marL="2971800">
              <a:spcBef>
                <a:spcPts val="400"/>
              </a:spcBef>
              <a:buClr>
                <a:schemeClr val="dk1"/>
              </a:buClr>
              <a:buFont typeface="Arial"/>
              <a:buChar char="•"/>
              <a:defRPr/>
            </a:lvl7pPr>
            <a:lvl8pPr algn="l" rtl="0" indent="-101600" marL="3429000">
              <a:spcBef>
                <a:spcPts val="400"/>
              </a:spcBef>
              <a:buClr>
                <a:schemeClr val="dk1"/>
              </a:buClr>
              <a:buFont typeface="Arial"/>
              <a:buChar char="•"/>
              <a:defRPr/>
            </a:lvl8pPr>
            <a:lvl9pPr algn="l" rtl="0" indent="-101600" marL="3886200">
              <a:spcBef>
                <a:spcPts val="400"/>
              </a:spcBef>
              <a:buClr>
                <a:schemeClr val="dk1"/>
              </a:buClr>
              <a:buFont typeface="Arial"/>
              <a:buChar char="•"/>
              <a:defRPr/>
            </a:lvl9pPr>
          </a:lstStyle>
          <a:p/>
        </p:txBody>
      </p:sp>
      <p:sp>
        <p:nvSpPr>
          <p:cNvPr id="80" name="Shape 80"/>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1" name="Shape 8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2" name="Shape 82"/>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9" name="Shape 89"/>
        <p:cNvGrpSpPr/>
        <p:nvPr/>
      </p:nvGrpSpPr>
      <p:grpSpPr>
        <a:xfrm>
          <a:off y="0" x="0"/>
          <a:ext cy="0" cx="0"/>
          <a:chOff y="0" x="0"/>
          <a:chExt cy="0" cx="0"/>
        </a:xfrm>
      </p:grpSpPr>
      <p:sp>
        <p:nvSpPr>
          <p:cNvPr id="90" name="Shape 90"/>
          <p:cNvSpPr txBox="1"/>
          <p:nvPr>
            <p:ph type="ctrTitle"/>
          </p:nvPr>
        </p:nvSpPr>
        <p:spPr>
          <a:xfrm>
            <a:off y="2130425" x="685800"/>
            <a:ext cy="1470023" cx="77724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chemeClr val="dk1"/>
              </a:buClr>
              <a:buFont typeface="Calibri"/>
              <a:buNone/>
              <a:defRPr/>
            </a:lvl1pPr>
            <a:lvl2pPr algn="l" rtl="0" marR="0" indent="0" marL="0">
              <a:lnSpc>
                <a:spcPct val="100000"/>
              </a:lnSpc>
              <a:spcBef>
                <a:spcPts val="0"/>
              </a:spcBef>
              <a:spcAft>
                <a:spcPts val="0"/>
              </a:spcAft>
              <a:buClr>
                <a:srgbClr val="000000"/>
              </a:buClr>
              <a:buFont typeface="Arial"/>
              <a:buNone/>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91" name="Shape 91"/>
          <p:cNvSpPr txBox="1"/>
          <p:nvPr>
            <p:ph idx="1" type="subTitle"/>
          </p:nvPr>
        </p:nvSpPr>
        <p:spPr>
          <a:xfrm>
            <a:off y="3886200" x="1371600"/>
            <a:ext cy="1752600" cx="6400799"/>
          </a:xfrm>
          <a:prstGeom prst="rect">
            <a:avLst/>
          </a:prstGeom>
          <a:noFill/>
          <a:ln>
            <a:noFill/>
          </a:ln>
        </p:spPr>
        <p:txBody>
          <a:bodyPr bIns="91425" rIns="91425" lIns="91425" tIns="91425" anchor="t" anchorCtr="0"/>
          <a:lstStyle>
            <a:lvl1pPr algn="ctr" rtl="0" marR="0" indent="0" marL="0">
              <a:lnSpc>
                <a:spcPct val="100000"/>
              </a:lnSpc>
              <a:spcBef>
                <a:spcPts val="640"/>
              </a:spcBef>
              <a:spcAft>
                <a:spcPts val="0"/>
              </a:spcAft>
              <a:buClr>
                <a:srgbClr val="888888"/>
              </a:buClr>
              <a:buFont typeface="Arial"/>
              <a:buNone/>
              <a:defRPr/>
            </a:lvl1pPr>
            <a:lvl2pPr algn="ctr" rtl="0" marR="0" indent="0" marL="457200">
              <a:lnSpc>
                <a:spcPct val="100000"/>
              </a:lnSpc>
              <a:spcBef>
                <a:spcPts val="560"/>
              </a:spcBef>
              <a:spcAft>
                <a:spcPts val="0"/>
              </a:spcAft>
              <a:buClr>
                <a:srgbClr val="888888"/>
              </a:buClr>
              <a:buFont typeface="Arial"/>
              <a:buNone/>
              <a:defRPr/>
            </a:lvl2pPr>
            <a:lvl3pPr algn="ctr" rtl="0" marR="0" indent="0" marL="914400">
              <a:lnSpc>
                <a:spcPct val="100000"/>
              </a:lnSpc>
              <a:spcBef>
                <a:spcPts val="480"/>
              </a:spcBef>
              <a:spcAft>
                <a:spcPts val="0"/>
              </a:spcAft>
              <a:buClr>
                <a:srgbClr val="888888"/>
              </a:buClr>
              <a:buFont typeface="Arial"/>
              <a:buNone/>
              <a:defRPr/>
            </a:lvl3pPr>
            <a:lvl4pPr algn="ctr" rtl="0" marR="0" indent="0" marL="1371600">
              <a:lnSpc>
                <a:spcPct val="100000"/>
              </a:lnSpc>
              <a:spcBef>
                <a:spcPts val="400"/>
              </a:spcBef>
              <a:spcAft>
                <a:spcPts val="0"/>
              </a:spcAft>
              <a:buClr>
                <a:srgbClr val="888888"/>
              </a:buClr>
              <a:buFont typeface="Arial"/>
              <a:buNone/>
              <a:defRPr/>
            </a:lvl4pPr>
            <a:lvl5pPr algn="ctr" rtl="0" marR="0" indent="0" marL="1828800">
              <a:lnSpc>
                <a:spcPct val="100000"/>
              </a:lnSpc>
              <a:spcBef>
                <a:spcPts val="400"/>
              </a:spcBef>
              <a:spcAft>
                <a:spcPts val="0"/>
              </a:spcAft>
              <a:buClr>
                <a:srgbClr val="888888"/>
              </a:buClr>
              <a:buFont typeface="Arial"/>
              <a:buNone/>
              <a:defRPr/>
            </a:lvl5pPr>
            <a:lvl6pPr algn="ctr" rtl="0" marR="0" indent="0" marL="2286000">
              <a:lnSpc>
                <a:spcPct val="100000"/>
              </a:lnSpc>
              <a:spcBef>
                <a:spcPts val="400"/>
              </a:spcBef>
              <a:spcAft>
                <a:spcPts val="0"/>
              </a:spcAft>
              <a:buClr>
                <a:srgbClr val="888888"/>
              </a:buClr>
              <a:buFont typeface="Arial"/>
              <a:buNone/>
              <a:defRPr/>
            </a:lvl6pPr>
            <a:lvl7pPr algn="ctr" rtl="0" marR="0" indent="0" marL="2743200">
              <a:lnSpc>
                <a:spcPct val="100000"/>
              </a:lnSpc>
              <a:spcBef>
                <a:spcPts val="400"/>
              </a:spcBef>
              <a:spcAft>
                <a:spcPts val="0"/>
              </a:spcAft>
              <a:buClr>
                <a:srgbClr val="888888"/>
              </a:buClr>
              <a:buFont typeface="Arial"/>
              <a:buNone/>
              <a:defRPr/>
            </a:lvl7pPr>
            <a:lvl8pPr algn="ctr" rtl="0" marR="0" indent="0" marL="3200400">
              <a:lnSpc>
                <a:spcPct val="100000"/>
              </a:lnSpc>
              <a:spcBef>
                <a:spcPts val="400"/>
              </a:spcBef>
              <a:spcAft>
                <a:spcPts val="0"/>
              </a:spcAft>
              <a:buClr>
                <a:srgbClr val="888888"/>
              </a:buClr>
              <a:buFont typeface="Arial"/>
              <a:buNone/>
              <a:defRPr/>
            </a:lvl8pPr>
            <a:lvl9pPr algn="ctr" rtl="0" marR="0" indent="0" marL="3657600">
              <a:lnSpc>
                <a:spcPct val="100000"/>
              </a:lnSpc>
              <a:spcBef>
                <a:spcPts val="400"/>
              </a:spcBef>
              <a:spcAft>
                <a:spcPts val="0"/>
              </a:spcAft>
              <a:buClr>
                <a:srgbClr val="888888"/>
              </a:buClr>
              <a:buFont typeface="Arial"/>
              <a:buNone/>
              <a:defRPr/>
            </a:lvl9pPr>
          </a:lstStyle>
          <a:p/>
        </p:txBody>
      </p:sp>
      <p:sp>
        <p:nvSpPr>
          <p:cNvPr id="92" name="Shape 92"/>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93" name="Shape 93"/>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94" name="Shape 94"/>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95" name="Shape 95"/>
        <p:cNvGrpSpPr/>
        <p:nvPr/>
      </p:nvGrpSpPr>
      <p:grpSpPr>
        <a:xfrm>
          <a:off y="0" x="0"/>
          <a:ext cy="0" cx="0"/>
          <a:chOff y="0" x="0"/>
          <a:chExt cy="0" cx="0"/>
        </a:xfrm>
      </p:grpSpPr>
      <p:sp>
        <p:nvSpPr>
          <p:cNvPr id="96" name="Shape 96"/>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indent="-50800" marL="342900">
              <a:spcBef>
                <a:spcPts val="640"/>
              </a:spcBef>
              <a:buClr>
                <a:schemeClr val="dk1"/>
              </a:buClr>
              <a:buFont typeface="Arial"/>
              <a:buChar char="•"/>
              <a:defRPr/>
            </a:lvl1pPr>
            <a:lvl2pPr algn="l" rtl="0" indent="-19050" marL="742950">
              <a:spcBef>
                <a:spcPts val="560"/>
              </a:spcBef>
              <a:buClr>
                <a:schemeClr val="dk1"/>
              </a:buClr>
              <a:buFont typeface="Arial"/>
              <a:buChar char="–"/>
              <a:defRPr/>
            </a:lvl2pPr>
            <a:lvl3pPr algn="l" rtl="0" indent="12700" marL="1143000">
              <a:spcBef>
                <a:spcPts val="480"/>
              </a:spcBef>
              <a:buClr>
                <a:schemeClr val="dk1"/>
              </a:buClr>
              <a:buFont typeface="Arial"/>
              <a:buChar char="•"/>
              <a:defRPr/>
            </a:lvl3pPr>
            <a:lvl4pPr algn="l" rtl="0" indent="-12700" marL="1600200">
              <a:spcBef>
                <a:spcPts val="400"/>
              </a:spcBef>
              <a:buClr>
                <a:schemeClr val="dk1"/>
              </a:buClr>
              <a:buFont typeface="Arial"/>
              <a:buChar char="–"/>
              <a:defRPr/>
            </a:lvl4pPr>
            <a:lvl5pPr algn="l" rtl="0" indent="-12700" marL="2057400">
              <a:spcBef>
                <a:spcPts val="400"/>
              </a:spcBef>
              <a:buClr>
                <a:schemeClr val="dk1"/>
              </a:buClr>
              <a:buFont typeface="Arial"/>
              <a:buChar char="»"/>
              <a:defRPr/>
            </a:lvl5pPr>
            <a:lvl6pPr algn="l" rtl="0" indent="-12700" marL="2514600">
              <a:spcBef>
                <a:spcPts val="400"/>
              </a:spcBef>
              <a:buClr>
                <a:schemeClr val="dk1"/>
              </a:buClr>
              <a:buFont typeface="Arial"/>
              <a:buChar char="•"/>
              <a:defRPr/>
            </a:lvl6pPr>
            <a:lvl7pPr algn="l" rtl="0" indent="-12700" marL="2971800">
              <a:spcBef>
                <a:spcPts val="400"/>
              </a:spcBef>
              <a:buClr>
                <a:schemeClr val="dk1"/>
              </a:buClr>
              <a:buFont typeface="Arial"/>
              <a:buChar char="•"/>
              <a:defRPr/>
            </a:lvl7pPr>
            <a:lvl8pPr algn="l" rtl="0" indent="-12700" marL="3429000">
              <a:spcBef>
                <a:spcPts val="400"/>
              </a:spcBef>
              <a:buClr>
                <a:schemeClr val="dk1"/>
              </a:buClr>
              <a:buFont typeface="Arial"/>
              <a:buChar char="•"/>
              <a:defRPr/>
            </a:lvl8pPr>
            <a:lvl9pPr algn="l" rtl="0" indent="-12700" marL="3886200">
              <a:spcBef>
                <a:spcPts val="400"/>
              </a:spcBef>
              <a:buClr>
                <a:schemeClr val="dk1"/>
              </a:buClr>
              <a:buFont typeface="Arial"/>
              <a:buChar char="•"/>
              <a:defRPr/>
            </a:lvl9pPr>
          </a:lstStyle>
          <a:p/>
        </p:txBody>
      </p:sp>
      <p:sp>
        <p:nvSpPr>
          <p:cNvPr id="98" name="Shape 98"/>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99" name="Shape 99"/>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00" name="Shape 100"/>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01" name="Shape 101"/>
        <p:cNvGrpSpPr/>
        <p:nvPr/>
      </p:nvGrpSpPr>
      <p:grpSpPr>
        <a:xfrm>
          <a:off y="0" x="0"/>
          <a:ext cy="0" cx="0"/>
          <a:chOff y="0" x="0"/>
          <a:chExt cy="0" cx="0"/>
        </a:xfrm>
      </p:grpSpPr>
      <p:sp>
        <p:nvSpPr>
          <p:cNvPr id="102" name="Shape 102"/>
          <p:cNvSpPr txBox="1"/>
          <p:nvPr>
            <p:ph type="title"/>
          </p:nvPr>
        </p:nvSpPr>
        <p:spPr>
          <a:xfrm>
            <a:off y="4406900" x="722312"/>
            <a:ext cy="1362075" cx="77724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3" name="Shape 103"/>
          <p:cNvSpPr txBox="1"/>
          <p:nvPr>
            <p:ph idx="1" type="body"/>
          </p:nvPr>
        </p:nvSpPr>
        <p:spPr>
          <a:xfrm>
            <a:off y="2906713" x="722312"/>
            <a:ext cy="1500187" cx="7772400"/>
          </a:xfrm>
          <a:prstGeom prst="rect">
            <a:avLst/>
          </a:prstGeom>
          <a:noFill/>
          <a:ln>
            <a:noFill/>
          </a:ln>
        </p:spPr>
        <p:txBody>
          <a:bodyPr bIns="91425" rIns="91425" lIns="91425" tIns="91425" anchor="b" anchorCtr="0"/>
          <a:lstStyle>
            <a:lvl1pPr rtl="0" indent="0" marL="0">
              <a:spcBef>
                <a:spcPts val="0"/>
              </a:spcBef>
              <a:buClr>
                <a:srgbClr val="888888"/>
              </a:buClr>
              <a:buFont typeface="Calibri"/>
              <a:buNone/>
              <a:defRPr/>
            </a:lvl1pPr>
            <a:lvl2pPr rtl="0" indent="0" marL="457200">
              <a:spcBef>
                <a:spcPts val="0"/>
              </a:spcBef>
              <a:buClr>
                <a:srgbClr val="888888"/>
              </a:buClr>
              <a:buFont typeface="Calibri"/>
              <a:buNone/>
              <a:defRPr/>
            </a:lvl2pPr>
            <a:lvl3pPr rtl="0" indent="0" marL="914400">
              <a:spcBef>
                <a:spcPts val="0"/>
              </a:spcBef>
              <a:buClr>
                <a:srgbClr val="888888"/>
              </a:buClr>
              <a:buFont typeface="Calibri"/>
              <a:buNone/>
              <a:defRPr/>
            </a:lvl3pPr>
            <a:lvl4pPr rtl="0" indent="0" marL="1371600">
              <a:spcBef>
                <a:spcPts val="0"/>
              </a:spcBef>
              <a:buClr>
                <a:srgbClr val="888888"/>
              </a:buClr>
              <a:buFont typeface="Calibri"/>
              <a:buNone/>
              <a:defRPr/>
            </a:lvl4pPr>
            <a:lvl5pPr rtl="0" indent="0" marL="1828800">
              <a:spcBef>
                <a:spcPts val="0"/>
              </a:spcBef>
              <a:buClr>
                <a:srgbClr val="888888"/>
              </a:buClr>
              <a:buFont typeface="Calibri"/>
              <a:buNone/>
              <a:defRPr/>
            </a:lvl5pPr>
            <a:lvl6pPr rtl="0" indent="0" marL="2286000">
              <a:spcBef>
                <a:spcPts val="0"/>
              </a:spcBef>
              <a:buClr>
                <a:srgbClr val="888888"/>
              </a:buClr>
              <a:buFont typeface="Calibri"/>
              <a:buNone/>
              <a:defRPr/>
            </a:lvl6pPr>
            <a:lvl7pPr rtl="0" indent="0" marL="2743200">
              <a:spcBef>
                <a:spcPts val="0"/>
              </a:spcBef>
              <a:buClr>
                <a:srgbClr val="888888"/>
              </a:buClr>
              <a:buFont typeface="Calibri"/>
              <a:buNone/>
              <a:defRPr/>
            </a:lvl7pPr>
            <a:lvl8pPr rtl="0" indent="0" marL="3200400">
              <a:spcBef>
                <a:spcPts val="0"/>
              </a:spcBef>
              <a:buClr>
                <a:srgbClr val="888888"/>
              </a:buClr>
              <a:buFont typeface="Calibri"/>
              <a:buNone/>
              <a:defRPr/>
            </a:lvl8pPr>
            <a:lvl9pPr rtl="0" indent="0" marL="3657600">
              <a:spcBef>
                <a:spcPts val="0"/>
              </a:spcBef>
              <a:buClr>
                <a:srgbClr val="888888"/>
              </a:buClr>
              <a:buFont typeface="Calibri"/>
              <a:buNone/>
              <a:defRPr/>
            </a:lvl9pPr>
          </a:lstStyle>
          <a:p/>
        </p:txBody>
      </p:sp>
      <p:sp>
        <p:nvSpPr>
          <p:cNvPr id="104" name="Shape 104"/>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05" name="Shape 105"/>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06" name="Shape 106"/>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7" name="Shape 107"/>
        <p:cNvGrpSpPr/>
        <p:nvPr/>
      </p:nvGrpSpPr>
      <p:grpSpPr>
        <a:xfrm>
          <a:off y="0" x="0"/>
          <a:ext cy="0" cx="0"/>
          <a:chOff y="0" x="0"/>
          <a:chExt cy="0" cx="0"/>
        </a:xfrm>
      </p:grpSpPr>
      <p:sp>
        <p:nvSpPr>
          <p:cNvPr id="108" name="Shape 108"/>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9" name="Shape 109"/>
          <p:cNvSpPr txBox="1"/>
          <p:nvPr>
            <p:ph idx="1" type="body"/>
          </p:nvPr>
        </p:nvSpPr>
        <p:spPr>
          <a:xfrm>
            <a:off y="1600200" x="457200"/>
            <a:ext cy="4525963" cx="4038598"/>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0" name="Shape 110"/>
          <p:cNvSpPr txBox="1"/>
          <p:nvPr>
            <p:ph idx="2" type="body"/>
          </p:nvPr>
        </p:nvSpPr>
        <p:spPr>
          <a:xfrm>
            <a:off y="1600200" x="4648200"/>
            <a:ext cy="4525963" cx="4038598"/>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1" name="Shape 111"/>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12" name="Shape 11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13" name="Shape 113"/>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14" name="Shape 114"/>
        <p:cNvGrpSpPr/>
        <p:nvPr/>
      </p:nvGrpSpPr>
      <p:grpSpPr>
        <a:xfrm>
          <a:off y="0" x="0"/>
          <a:ext cy="0" cx="0"/>
          <a:chOff y="0" x="0"/>
          <a:chExt cy="0" cx="0"/>
        </a:xfrm>
      </p:grpSpPr>
      <p:sp>
        <p:nvSpPr>
          <p:cNvPr id="115" name="Shape 115"/>
          <p:cNvSpPr txBox="1"/>
          <p:nvPr>
            <p:ph type="title"/>
          </p:nvPr>
        </p:nvSpPr>
        <p:spPr>
          <a:xfrm>
            <a:off y="274637" x="457200"/>
            <a:ext cy="1143000" cx="82296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6" name="Shape 116"/>
          <p:cNvSpPr txBox="1"/>
          <p:nvPr>
            <p:ph idx="1" type="body"/>
          </p:nvPr>
        </p:nvSpPr>
        <p:spPr>
          <a:xfrm>
            <a:off y="1535112" x="457200"/>
            <a:ext cy="639762" cx="4040187"/>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117" name="Shape 117"/>
          <p:cNvSpPr txBox="1"/>
          <p:nvPr>
            <p:ph idx="2" type="body"/>
          </p:nvPr>
        </p:nvSpPr>
        <p:spPr>
          <a:xfrm>
            <a:off y="2174875" x="457200"/>
            <a:ext cy="3951286" cx="4040187"/>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8" name="Shape 118"/>
          <p:cNvSpPr txBox="1"/>
          <p:nvPr>
            <p:ph idx="3" type="body"/>
          </p:nvPr>
        </p:nvSpPr>
        <p:spPr>
          <a:xfrm>
            <a:off y="1535112" x="4645025"/>
            <a:ext cy="639762" cx="4041773"/>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119" name="Shape 119"/>
          <p:cNvSpPr txBox="1"/>
          <p:nvPr>
            <p:ph idx="4" type="body"/>
          </p:nvPr>
        </p:nvSpPr>
        <p:spPr>
          <a:xfrm>
            <a:off y="2174875" x="4645025"/>
            <a:ext cy="3951286" cx="4041773"/>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0" name="Shape 120"/>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21" name="Shape 12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22" name="Shape 122"/>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23" name="Shape 123"/>
        <p:cNvGrpSpPr/>
        <p:nvPr/>
      </p:nvGrpSpPr>
      <p:grpSpPr>
        <a:xfrm>
          <a:off y="0" x="0"/>
          <a:ext cy="0" cx="0"/>
          <a:chOff y="0" x="0"/>
          <a:chExt cy="0" cx="0"/>
        </a:xfrm>
      </p:grpSpPr>
      <p:sp>
        <p:nvSpPr>
          <p:cNvPr id="124" name="Shape 124"/>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5" name="Shape 125"/>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26" name="Shape 126"/>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27" name="Shape 127"/>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8" name="Shape 128"/>
        <p:cNvGrpSpPr/>
        <p:nvPr/>
      </p:nvGrpSpPr>
      <p:grpSpPr>
        <a:xfrm>
          <a:off y="0" x="0"/>
          <a:ext cy="0" cx="0"/>
          <a:chOff y="0" x="0"/>
          <a:chExt cy="0" cx="0"/>
        </a:xfrm>
      </p:grpSpPr>
      <p:sp>
        <p:nvSpPr>
          <p:cNvPr id="129" name="Shape 129"/>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30" name="Shape 130"/>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31" name="Shape 131"/>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2" name="Shape 132"/>
        <p:cNvGrpSpPr/>
        <p:nvPr/>
      </p:nvGrpSpPr>
      <p:grpSpPr>
        <a:xfrm>
          <a:off y="0" x="0"/>
          <a:ext cy="0" cx="0"/>
          <a:chOff y="0" x="0"/>
          <a:chExt cy="0" cx="0"/>
        </a:xfrm>
      </p:grpSpPr>
      <p:sp>
        <p:nvSpPr>
          <p:cNvPr id="133" name="Shape 133"/>
          <p:cNvSpPr txBox="1"/>
          <p:nvPr>
            <p:ph type="title"/>
          </p:nvPr>
        </p:nvSpPr>
        <p:spPr>
          <a:xfrm>
            <a:off y="273050" x="457200"/>
            <a:ext cy="1162048" cx="3008313"/>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4" name="Shape 134"/>
          <p:cNvSpPr txBox="1"/>
          <p:nvPr>
            <p:ph idx="1" type="body"/>
          </p:nvPr>
        </p:nvSpPr>
        <p:spPr>
          <a:xfrm>
            <a:off y="273050" x="3575050"/>
            <a:ext cy="5853111" cx="5111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5" name="Shape 135"/>
          <p:cNvSpPr txBox="1"/>
          <p:nvPr>
            <p:ph idx="2" type="body"/>
          </p:nvPr>
        </p:nvSpPr>
        <p:spPr>
          <a:xfrm>
            <a:off y="1435100" x="457200"/>
            <a:ext cy="4691063" cx="3008313"/>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136" name="Shape 136"/>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37" name="Shape 13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38" name="Shape 138"/>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y="0" x="0"/>
          <a:ext cy="0" cx="0"/>
          <a:chOff y="0" x="0"/>
          <a:chExt cy="0" cx="0"/>
        </a:xfrm>
      </p:grpSpPr>
      <p:sp>
        <p:nvSpPr>
          <p:cNvPr id="21" name="Shape 21"/>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Arial"/>
              <a:buChar char="•"/>
              <a:defRPr/>
            </a:lvl1pPr>
            <a:lvl2pPr algn="l" rtl="0" indent="-107950" marL="742950">
              <a:spcBef>
                <a:spcPts val="560"/>
              </a:spcBef>
              <a:buClr>
                <a:schemeClr val="dk1"/>
              </a:buClr>
              <a:buFont typeface="Arial"/>
              <a:buChar char="–"/>
              <a:defRPr/>
            </a:lvl2pPr>
            <a:lvl3pPr algn="l" rtl="0" indent="-76200" marL="1143000">
              <a:spcBef>
                <a:spcPts val="480"/>
              </a:spcBef>
              <a:buClr>
                <a:schemeClr val="dk1"/>
              </a:buClr>
              <a:buFont typeface="Arial"/>
              <a:buChar char="•"/>
              <a:defRPr/>
            </a:lvl3pPr>
            <a:lvl4pPr algn="l" rtl="0" indent="-101600" marL="1600200">
              <a:spcBef>
                <a:spcPts val="400"/>
              </a:spcBef>
              <a:buClr>
                <a:schemeClr val="dk1"/>
              </a:buClr>
              <a:buFont typeface="Arial"/>
              <a:buChar char="–"/>
              <a:defRPr/>
            </a:lvl4pPr>
            <a:lvl5pPr algn="l" rtl="0" indent="-101600" marL="2057400">
              <a:spcBef>
                <a:spcPts val="400"/>
              </a:spcBef>
              <a:buClr>
                <a:schemeClr val="dk1"/>
              </a:buClr>
              <a:buFont typeface="Arial"/>
              <a:buChar char="»"/>
              <a:defRPr/>
            </a:lvl5pPr>
            <a:lvl6pPr algn="l" rtl="0" indent="-101600" marL="2514600">
              <a:spcBef>
                <a:spcPts val="400"/>
              </a:spcBef>
              <a:buClr>
                <a:schemeClr val="dk1"/>
              </a:buClr>
              <a:buFont typeface="Arial"/>
              <a:buChar char="•"/>
              <a:defRPr/>
            </a:lvl6pPr>
            <a:lvl7pPr algn="l" rtl="0" indent="-101600" marL="2971800">
              <a:spcBef>
                <a:spcPts val="400"/>
              </a:spcBef>
              <a:buClr>
                <a:schemeClr val="dk1"/>
              </a:buClr>
              <a:buFont typeface="Arial"/>
              <a:buChar char="•"/>
              <a:defRPr/>
            </a:lvl7pPr>
            <a:lvl8pPr algn="l" rtl="0" indent="-101600" marL="3429000">
              <a:spcBef>
                <a:spcPts val="400"/>
              </a:spcBef>
              <a:buClr>
                <a:schemeClr val="dk1"/>
              </a:buClr>
              <a:buFont typeface="Arial"/>
              <a:buChar char="•"/>
              <a:defRPr/>
            </a:lvl8pPr>
            <a:lvl9pPr algn="l" rtl="0" indent="-101600" marL="3886200">
              <a:spcBef>
                <a:spcPts val="400"/>
              </a:spcBef>
              <a:buClr>
                <a:schemeClr val="dk1"/>
              </a:buClr>
              <a:buFont typeface="Arial"/>
              <a:buChar char="•"/>
              <a:defRPr/>
            </a:lvl9pPr>
          </a:lstStyle>
          <a:p/>
        </p:txBody>
      </p:sp>
      <p:sp>
        <p:nvSpPr>
          <p:cNvPr id="23" name="Shape 23"/>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4" name="Shape 24"/>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5" name="Shape 25"/>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9" name="Shape 139"/>
        <p:cNvGrpSpPr/>
        <p:nvPr/>
      </p:nvGrpSpPr>
      <p:grpSpPr>
        <a:xfrm>
          <a:off y="0" x="0"/>
          <a:ext cy="0" cx="0"/>
          <a:chOff y="0" x="0"/>
          <a:chExt cy="0" cx="0"/>
        </a:xfrm>
      </p:grpSpPr>
      <p:sp>
        <p:nvSpPr>
          <p:cNvPr id="140" name="Shape 140"/>
          <p:cNvSpPr txBox="1"/>
          <p:nvPr>
            <p:ph type="title"/>
          </p:nvPr>
        </p:nvSpPr>
        <p:spPr>
          <a:xfrm>
            <a:off y="4800600" x="1792288"/>
            <a:ext cy="566736"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1" name="Shape 141"/>
          <p:cNvSpPr/>
          <p:nvPr>
            <p:ph idx="2" type="pic"/>
          </p:nvPr>
        </p:nvSpPr>
        <p:spPr>
          <a:xfrm>
            <a:off y="612775" x="1792288"/>
            <a:ext cy="4114800" cx="5486399"/>
          </a:xfrm>
          <a:prstGeom prst="rect">
            <a:avLst/>
          </a:prstGeom>
          <a:noFill/>
          <a:ln>
            <a:noFill/>
          </a:ln>
        </p:spPr>
      </p:sp>
      <p:sp>
        <p:nvSpPr>
          <p:cNvPr id="142" name="Shape 142"/>
          <p:cNvSpPr txBox="1"/>
          <p:nvPr>
            <p:ph idx="1" type="body"/>
          </p:nvPr>
        </p:nvSpPr>
        <p:spPr>
          <a:xfrm>
            <a:off y="5367337" x="1792288"/>
            <a:ext cy="804861" cx="5486399"/>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143" name="Shape 143"/>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44" name="Shape 144"/>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45" name="Shape 145"/>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46" name="Shape 146"/>
        <p:cNvGrpSpPr/>
        <p:nvPr/>
      </p:nvGrpSpPr>
      <p:grpSpPr>
        <a:xfrm>
          <a:off y="0" x="0"/>
          <a:ext cy="0" cx="0"/>
          <a:chOff y="0" x="0"/>
          <a:chExt cy="0" cx="0"/>
        </a:xfrm>
      </p:grpSpPr>
      <p:sp>
        <p:nvSpPr>
          <p:cNvPr id="147" name="Shape 147"/>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8" name="Shape 148"/>
          <p:cNvSpPr txBox="1"/>
          <p:nvPr>
            <p:ph idx="1" type="body"/>
          </p:nvPr>
        </p:nvSpPr>
        <p:spPr>
          <a:xfrm rot="5400000">
            <a:off y="-251618" x="2309017"/>
            <a:ext cy="8229600" cx="4525963"/>
          </a:xfrm>
          <a:prstGeom prst="rect">
            <a:avLst/>
          </a:prstGeom>
          <a:noFill/>
          <a:ln>
            <a:noFill/>
          </a:ln>
        </p:spPr>
        <p:txBody>
          <a:bodyPr bIns="91425" rIns="91425" lIns="91425" tIns="91425" anchor="t" anchorCtr="0"/>
          <a:lstStyle>
            <a:lvl1pPr algn="l" rtl="0" indent="-50800" marL="342900">
              <a:spcBef>
                <a:spcPts val="640"/>
              </a:spcBef>
              <a:buClr>
                <a:schemeClr val="dk1"/>
              </a:buClr>
              <a:buFont typeface="Arial"/>
              <a:buChar char="•"/>
              <a:defRPr/>
            </a:lvl1pPr>
            <a:lvl2pPr algn="l" rtl="0" indent="-19050" marL="742950">
              <a:spcBef>
                <a:spcPts val="560"/>
              </a:spcBef>
              <a:buClr>
                <a:schemeClr val="dk1"/>
              </a:buClr>
              <a:buFont typeface="Arial"/>
              <a:buChar char="–"/>
              <a:defRPr/>
            </a:lvl2pPr>
            <a:lvl3pPr algn="l" rtl="0" indent="12700" marL="1143000">
              <a:spcBef>
                <a:spcPts val="480"/>
              </a:spcBef>
              <a:buClr>
                <a:schemeClr val="dk1"/>
              </a:buClr>
              <a:buFont typeface="Arial"/>
              <a:buChar char="•"/>
              <a:defRPr/>
            </a:lvl3pPr>
            <a:lvl4pPr algn="l" rtl="0" indent="-12700" marL="1600200">
              <a:spcBef>
                <a:spcPts val="400"/>
              </a:spcBef>
              <a:buClr>
                <a:schemeClr val="dk1"/>
              </a:buClr>
              <a:buFont typeface="Arial"/>
              <a:buChar char="–"/>
              <a:defRPr/>
            </a:lvl4pPr>
            <a:lvl5pPr algn="l" rtl="0" indent="-12700" marL="2057400">
              <a:spcBef>
                <a:spcPts val="400"/>
              </a:spcBef>
              <a:buClr>
                <a:schemeClr val="dk1"/>
              </a:buClr>
              <a:buFont typeface="Arial"/>
              <a:buChar char="»"/>
              <a:defRPr/>
            </a:lvl5pPr>
            <a:lvl6pPr algn="l" rtl="0" indent="-12700" marL="2514600">
              <a:spcBef>
                <a:spcPts val="400"/>
              </a:spcBef>
              <a:buClr>
                <a:schemeClr val="dk1"/>
              </a:buClr>
              <a:buFont typeface="Arial"/>
              <a:buChar char="•"/>
              <a:defRPr/>
            </a:lvl6pPr>
            <a:lvl7pPr algn="l" rtl="0" indent="-12700" marL="2971800">
              <a:spcBef>
                <a:spcPts val="400"/>
              </a:spcBef>
              <a:buClr>
                <a:schemeClr val="dk1"/>
              </a:buClr>
              <a:buFont typeface="Arial"/>
              <a:buChar char="•"/>
              <a:defRPr/>
            </a:lvl7pPr>
            <a:lvl8pPr algn="l" rtl="0" indent="-12700" marL="3429000">
              <a:spcBef>
                <a:spcPts val="400"/>
              </a:spcBef>
              <a:buClr>
                <a:schemeClr val="dk1"/>
              </a:buClr>
              <a:buFont typeface="Arial"/>
              <a:buChar char="•"/>
              <a:defRPr/>
            </a:lvl8pPr>
            <a:lvl9pPr algn="l" rtl="0" indent="-12700" marL="3886200">
              <a:spcBef>
                <a:spcPts val="400"/>
              </a:spcBef>
              <a:buClr>
                <a:schemeClr val="dk1"/>
              </a:buClr>
              <a:buFont typeface="Arial"/>
              <a:buChar char="•"/>
              <a:defRPr/>
            </a:lvl9pPr>
          </a:lstStyle>
          <a:p/>
        </p:txBody>
      </p:sp>
      <p:sp>
        <p:nvSpPr>
          <p:cNvPr id="149" name="Shape 149"/>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50" name="Shape 150"/>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51" name="Shape 151"/>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52" name="Shape 152"/>
        <p:cNvGrpSpPr/>
        <p:nvPr/>
      </p:nvGrpSpPr>
      <p:grpSpPr>
        <a:xfrm>
          <a:off y="0" x="0"/>
          <a:ext cy="0" cx="0"/>
          <a:chOff y="0" x="0"/>
          <a:chExt cy="0" cx="0"/>
        </a:xfrm>
      </p:grpSpPr>
      <p:sp>
        <p:nvSpPr>
          <p:cNvPr id="153" name="Shape 153"/>
          <p:cNvSpPr txBox="1"/>
          <p:nvPr>
            <p:ph type="title"/>
          </p:nvPr>
        </p:nvSpPr>
        <p:spPr>
          <a:xfrm rot="5400000">
            <a:off y="2171700" x="4732336"/>
            <a:ext cy="2057400" cx="5851525"/>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4" name="Shape 154"/>
          <p:cNvSpPr txBox="1"/>
          <p:nvPr>
            <p:ph idx="1" type="body"/>
          </p:nvPr>
        </p:nvSpPr>
        <p:spPr>
          <a:xfrm rot="5400000">
            <a:off y="190500" x="541336"/>
            <a:ext cy="6019798" cx="5851525"/>
          </a:xfrm>
          <a:prstGeom prst="rect">
            <a:avLst/>
          </a:prstGeom>
          <a:noFill/>
          <a:ln>
            <a:noFill/>
          </a:ln>
        </p:spPr>
        <p:txBody>
          <a:bodyPr bIns="91425" rIns="91425" lIns="91425" tIns="91425" anchor="t" anchorCtr="0"/>
          <a:lstStyle>
            <a:lvl1pPr algn="l" rtl="0" indent="-50800" marL="342900">
              <a:spcBef>
                <a:spcPts val="640"/>
              </a:spcBef>
              <a:buClr>
                <a:schemeClr val="dk1"/>
              </a:buClr>
              <a:buFont typeface="Arial"/>
              <a:buChar char="•"/>
              <a:defRPr/>
            </a:lvl1pPr>
            <a:lvl2pPr algn="l" rtl="0" indent="-19050" marL="742950">
              <a:spcBef>
                <a:spcPts val="560"/>
              </a:spcBef>
              <a:buClr>
                <a:schemeClr val="dk1"/>
              </a:buClr>
              <a:buFont typeface="Arial"/>
              <a:buChar char="–"/>
              <a:defRPr/>
            </a:lvl2pPr>
            <a:lvl3pPr algn="l" rtl="0" indent="12700" marL="1143000">
              <a:spcBef>
                <a:spcPts val="480"/>
              </a:spcBef>
              <a:buClr>
                <a:schemeClr val="dk1"/>
              </a:buClr>
              <a:buFont typeface="Arial"/>
              <a:buChar char="•"/>
              <a:defRPr/>
            </a:lvl3pPr>
            <a:lvl4pPr algn="l" rtl="0" indent="-12700" marL="1600200">
              <a:spcBef>
                <a:spcPts val="400"/>
              </a:spcBef>
              <a:buClr>
                <a:schemeClr val="dk1"/>
              </a:buClr>
              <a:buFont typeface="Arial"/>
              <a:buChar char="–"/>
              <a:defRPr/>
            </a:lvl4pPr>
            <a:lvl5pPr algn="l" rtl="0" indent="-12700" marL="2057400">
              <a:spcBef>
                <a:spcPts val="400"/>
              </a:spcBef>
              <a:buClr>
                <a:schemeClr val="dk1"/>
              </a:buClr>
              <a:buFont typeface="Arial"/>
              <a:buChar char="»"/>
              <a:defRPr/>
            </a:lvl5pPr>
            <a:lvl6pPr algn="l" rtl="0" indent="-12700" marL="2514600">
              <a:spcBef>
                <a:spcPts val="400"/>
              </a:spcBef>
              <a:buClr>
                <a:schemeClr val="dk1"/>
              </a:buClr>
              <a:buFont typeface="Arial"/>
              <a:buChar char="•"/>
              <a:defRPr/>
            </a:lvl6pPr>
            <a:lvl7pPr algn="l" rtl="0" indent="-12700" marL="2971800">
              <a:spcBef>
                <a:spcPts val="400"/>
              </a:spcBef>
              <a:buClr>
                <a:schemeClr val="dk1"/>
              </a:buClr>
              <a:buFont typeface="Arial"/>
              <a:buChar char="•"/>
              <a:defRPr/>
            </a:lvl7pPr>
            <a:lvl8pPr algn="l" rtl="0" indent="-12700" marL="3429000">
              <a:spcBef>
                <a:spcPts val="400"/>
              </a:spcBef>
              <a:buClr>
                <a:schemeClr val="dk1"/>
              </a:buClr>
              <a:buFont typeface="Arial"/>
              <a:buChar char="•"/>
              <a:defRPr/>
            </a:lvl8pPr>
            <a:lvl9pPr algn="l" rtl="0" indent="-12700" marL="3886200">
              <a:spcBef>
                <a:spcPts val="400"/>
              </a:spcBef>
              <a:buClr>
                <a:schemeClr val="dk1"/>
              </a:buClr>
              <a:buFont typeface="Arial"/>
              <a:buChar char="•"/>
              <a:defRPr/>
            </a:lvl9pPr>
          </a:lstStyle>
          <a:p/>
        </p:txBody>
      </p:sp>
      <p:sp>
        <p:nvSpPr>
          <p:cNvPr id="155" name="Shape 155"/>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56" name="Shape 156"/>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157" name="Shape 157"/>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4" name="Shape 164"/>
        <p:cNvGrpSpPr/>
        <p:nvPr/>
      </p:nvGrpSpPr>
      <p:grpSpPr>
        <a:xfrm>
          <a:off y="0" x="0"/>
          <a:ext cy="0" cx="0"/>
          <a:chOff y="0" x="0"/>
          <a:chExt cy="0" cx="0"/>
        </a:xfrm>
      </p:grpSpPr>
      <p:sp>
        <p:nvSpPr>
          <p:cNvPr id="165" name="Shape 165"/>
          <p:cNvSpPr txBox="1"/>
          <p:nvPr>
            <p:ph type="ctrTitle"/>
          </p:nvPr>
        </p:nvSpPr>
        <p:spPr>
          <a:xfrm>
            <a:off y="2130425" x="685800"/>
            <a:ext cy="1470024" cx="7772400"/>
          </a:xfrm>
          <a:prstGeom prst="rect">
            <a:avLst/>
          </a:prstGeom>
          <a:noFill/>
          <a:ln>
            <a:noFill/>
          </a:ln>
        </p:spPr>
        <p:txBody>
          <a:bodyPr bIns="91425" rIns="91425" lIns="91425" tIns="91425" anchor="ctr" anchorCtr="0"/>
          <a:lstStyle>
            <a:lvl1pPr algn="ctr" rtl="0" marR="0" indent="0" marL="0">
              <a:spcBef>
                <a:spcPts val="0"/>
              </a:spcBef>
              <a:buClr>
                <a:schemeClr val="dk1"/>
              </a:buClr>
              <a:buFont typeface="Calibri"/>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66" name="Shape 166"/>
          <p:cNvSpPr txBox="1"/>
          <p:nvPr>
            <p:ph idx="1" type="subTitle"/>
          </p:nvPr>
        </p:nvSpPr>
        <p:spPr>
          <a:xfrm>
            <a:off y="3886200" x="1371600"/>
            <a:ext cy="1752600" cx="6400799"/>
          </a:xfrm>
          <a:prstGeom prst="rect">
            <a:avLst/>
          </a:prstGeom>
          <a:noFill/>
          <a:ln>
            <a:noFill/>
          </a:ln>
        </p:spPr>
        <p:txBody>
          <a:bodyPr bIns="91425" rIns="91425" lIns="91425" tIns="91425" anchor="t" anchorCtr="0"/>
          <a:lstStyle>
            <a:lvl1pPr algn="ctr" rtl="0" marR="0" indent="0" marL="0">
              <a:spcBef>
                <a:spcPts val="640"/>
              </a:spcBef>
              <a:buClr>
                <a:srgbClr val="888888"/>
              </a:buClr>
              <a:buFont typeface="Arial"/>
              <a:buNone/>
              <a:defRPr/>
            </a:lvl1pPr>
            <a:lvl2pPr algn="ctr" rtl="0" marR="0" indent="0" marL="457200">
              <a:spcBef>
                <a:spcPts val="560"/>
              </a:spcBef>
              <a:buClr>
                <a:srgbClr val="888888"/>
              </a:buClr>
              <a:buFont typeface="Arial"/>
              <a:buNone/>
              <a:defRPr/>
            </a:lvl2pPr>
            <a:lvl3pPr algn="ctr" rtl="0" marR="0" indent="0" marL="914400">
              <a:spcBef>
                <a:spcPts val="480"/>
              </a:spcBef>
              <a:buClr>
                <a:srgbClr val="888888"/>
              </a:buClr>
              <a:buFont typeface="Arial"/>
              <a:buNone/>
              <a:defRPr/>
            </a:lvl3pPr>
            <a:lvl4pPr algn="ctr" rtl="0" marR="0" indent="0" marL="1371600">
              <a:spcBef>
                <a:spcPts val="400"/>
              </a:spcBef>
              <a:buClr>
                <a:srgbClr val="888888"/>
              </a:buClr>
              <a:buFont typeface="Arial"/>
              <a:buNone/>
              <a:defRPr/>
            </a:lvl4pPr>
            <a:lvl5pPr algn="ctr" rtl="0" marR="0" indent="0" marL="1828800">
              <a:spcBef>
                <a:spcPts val="400"/>
              </a:spcBef>
              <a:buClr>
                <a:srgbClr val="888888"/>
              </a:buClr>
              <a:buFont typeface="Arial"/>
              <a:buNone/>
              <a:defRPr/>
            </a:lvl5pPr>
            <a:lvl6pPr algn="ctr" rtl="0" marR="0" indent="0" marL="2286000">
              <a:spcBef>
                <a:spcPts val="400"/>
              </a:spcBef>
              <a:buClr>
                <a:srgbClr val="888888"/>
              </a:buClr>
              <a:buFont typeface="Arial"/>
              <a:buNone/>
              <a:defRPr/>
            </a:lvl6pPr>
            <a:lvl7pPr algn="ctr" rtl="0" marR="0" indent="0" marL="2743200">
              <a:spcBef>
                <a:spcPts val="400"/>
              </a:spcBef>
              <a:buClr>
                <a:srgbClr val="888888"/>
              </a:buClr>
              <a:buFont typeface="Arial"/>
              <a:buNone/>
              <a:defRPr/>
            </a:lvl7pPr>
            <a:lvl8pPr algn="ctr" rtl="0" marR="0" indent="0" marL="3200400">
              <a:spcBef>
                <a:spcPts val="400"/>
              </a:spcBef>
              <a:buClr>
                <a:srgbClr val="888888"/>
              </a:buClr>
              <a:buFont typeface="Arial"/>
              <a:buNone/>
              <a:defRPr/>
            </a:lvl8pPr>
            <a:lvl9pPr algn="ctr" rtl="0" marR="0" indent="0" marL="3657600">
              <a:spcBef>
                <a:spcPts val="400"/>
              </a:spcBef>
              <a:buClr>
                <a:srgbClr val="888888"/>
              </a:buClr>
              <a:buFont typeface="Arial"/>
              <a:buNone/>
              <a:defRPr/>
            </a:lvl9pPr>
          </a:lstStyle>
          <a:p/>
        </p:txBody>
      </p:sp>
      <p:sp>
        <p:nvSpPr>
          <p:cNvPr id="167" name="Shape 167"/>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68" name="Shape 168"/>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69" name="Shape 169"/>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0" name="Shape 170"/>
        <p:cNvGrpSpPr/>
        <p:nvPr/>
      </p:nvGrpSpPr>
      <p:grpSpPr>
        <a:xfrm>
          <a:off y="0" x="0"/>
          <a:ext cy="0" cx="0"/>
          <a:chOff y="0" x="0"/>
          <a:chExt cy="0" cx="0"/>
        </a:xfrm>
      </p:grpSpPr>
      <p:sp>
        <p:nvSpPr>
          <p:cNvPr id="171" name="Shape 171"/>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2" name="Shape 172"/>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Arial"/>
              <a:buChar char="•"/>
              <a:defRPr/>
            </a:lvl1pPr>
            <a:lvl2pPr algn="l" rtl="0" indent="-107950" marL="742950">
              <a:spcBef>
                <a:spcPts val="560"/>
              </a:spcBef>
              <a:buClr>
                <a:schemeClr val="dk1"/>
              </a:buClr>
              <a:buFont typeface="Arial"/>
              <a:buChar char="–"/>
              <a:defRPr/>
            </a:lvl2pPr>
            <a:lvl3pPr algn="l" rtl="0" indent="-76200" marL="1143000">
              <a:spcBef>
                <a:spcPts val="480"/>
              </a:spcBef>
              <a:buClr>
                <a:schemeClr val="dk1"/>
              </a:buClr>
              <a:buFont typeface="Arial"/>
              <a:buChar char="•"/>
              <a:defRPr/>
            </a:lvl3pPr>
            <a:lvl4pPr algn="l" rtl="0" indent="-101600" marL="1600200">
              <a:spcBef>
                <a:spcPts val="400"/>
              </a:spcBef>
              <a:buClr>
                <a:schemeClr val="dk1"/>
              </a:buClr>
              <a:buFont typeface="Arial"/>
              <a:buChar char="–"/>
              <a:defRPr/>
            </a:lvl4pPr>
            <a:lvl5pPr algn="l" rtl="0" indent="-101600" marL="2057400">
              <a:spcBef>
                <a:spcPts val="400"/>
              </a:spcBef>
              <a:buClr>
                <a:schemeClr val="dk1"/>
              </a:buClr>
              <a:buFont typeface="Arial"/>
              <a:buChar char="»"/>
              <a:defRPr/>
            </a:lvl5pPr>
            <a:lvl6pPr algn="l" rtl="0" indent="-101600" marL="2514600">
              <a:spcBef>
                <a:spcPts val="400"/>
              </a:spcBef>
              <a:buClr>
                <a:schemeClr val="dk1"/>
              </a:buClr>
              <a:buFont typeface="Arial"/>
              <a:buChar char="•"/>
              <a:defRPr/>
            </a:lvl6pPr>
            <a:lvl7pPr algn="l" rtl="0" indent="-101600" marL="2971800">
              <a:spcBef>
                <a:spcPts val="400"/>
              </a:spcBef>
              <a:buClr>
                <a:schemeClr val="dk1"/>
              </a:buClr>
              <a:buFont typeface="Arial"/>
              <a:buChar char="•"/>
              <a:defRPr/>
            </a:lvl7pPr>
            <a:lvl8pPr algn="l" rtl="0" indent="-101600" marL="3429000">
              <a:spcBef>
                <a:spcPts val="400"/>
              </a:spcBef>
              <a:buClr>
                <a:schemeClr val="dk1"/>
              </a:buClr>
              <a:buFont typeface="Arial"/>
              <a:buChar char="•"/>
              <a:defRPr/>
            </a:lvl8pPr>
            <a:lvl9pPr algn="l" rtl="0" indent="-101600" marL="3886200">
              <a:spcBef>
                <a:spcPts val="400"/>
              </a:spcBef>
              <a:buClr>
                <a:schemeClr val="dk1"/>
              </a:buClr>
              <a:buFont typeface="Arial"/>
              <a:buChar char="•"/>
              <a:defRPr/>
            </a:lvl9pPr>
          </a:lstStyle>
          <a:p/>
        </p:txBody>
      </p:sp>
      <p:sp>
        <p:nvSpPr>
          <p:cNvPr id="173" name="Shape 173"/>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74" name="Shape 174"/>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75" name="Shape 175"/>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6" name="Shape 176"/>
        <p:cNvGrpSpPr/>
        <p:nvPr/>
      </p:nvGrpSpPr>
      <p:grpSpPr>
        <a:xfrm>
          <a:off y="0" x="0"/>
          <a:ext cy="0" cx="0"/>
          <a:chOff y="0" x="0"/>
          <a:chExt cy="0" cx="0"/>
        </a:xfrm>
      </p:grpSpPr>
      <p:sp>
        <p:nvSpPr>
          <p:cNvPr id="177" name="Shape 177"/>
          <p:cNvSpPr txBox="1"/>
          <p:nvPr>
            <p:ph type="title"/>
          </p:nvPr>
        </p:nvSpPr>
        <p:spPr>
          <a:xfrm>
            <a:off y="4406900" x="722312"/>
            <a:ext cy="1362075" cx="77724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8" name="Shape 178"/>
          <p:cNvSpPr txBox="1"/>
          <p:nvPr>
            <p:ph idx="1" type="body"/>
          </p:nvPr>
        </p:nvSpPr>
        <p:spPr>
          <a:xfrm>
            <a:off y="2906713" x="722312"/>
            <a:ext cy="1500187" cx="7772400"/>
          </a:xfrm>
          <a:prstGeom prst="rect">
            <a:avLst/>
          </a:prstGeom>
          <a:noFill/>
          <a:ln>
            <a:noFill/>
          </a:ln>
        </p:spPr>
        <p:txBody>
          <a:bodyPr bIns="91425" rIns="91425" lIns="91425" tIns="91425" anchor="b" anchorCtr="0"/>
          <a:lstStyle>
            <a:lvl1pPr rtl="0" indent="0" marL="0">
              <a:spcBef>
                <a:spcPts val="0"/>
              </a:spcBef>
              <a:buClr>
                <a:srgbClr val="888888"/>
              </a:buClr>
              <a:buFont typeface="Calibri"/>
              <a:buNone/>
              <a:defRPr/>
            </a:lvl1pPr>
            <a:lvl2pPr rtl="0" indent="0" marL="457200">
              <a:spcBef>
                <a:spcPts val="0"/>
              </a:spcBef>
              <a:buClr>
                <a:srgbClr val="888888"/>
              </a:buClr>
              <a:buFont typeface="Calibri"/>
              <a:buNone/>
              <a:defRPr/>
            </a:lvl2pPr>
            <a:lvl3pPr rtl="0" indent="0" marL="914400">
              <a:spcBef>
                <a:spcPts val="0"/>
              </a:spcBef>
              <a:buClr>
                <a:srgbClr val="888888"/>
              </a:buClr>
              <a:buFont typeface="Calibri"/>
              <a:buNone/>
              <a:defRPr/>
            </a:lvl3pPr>
            <a:lvl4pPr rtl="0" indent="0" marL="1371600">
              <a:spcBef>
                <a:spcPts val="0"/>
              </a:spcBef>
              <a:buClr>
                <a:srgbClr val="888888"/>
              </a:buClr>
              <a:buFont typeface="Calibri"/>
              <a:buNone/>
              <a:defRPr/>
            </a:lvl4pPr>
            <a:lvl5pPr rtl="0" indent="0" marL="1828800">
              <a:spcBef>
                <a:spcPts val="0"/>
              </a:spcBef>
              <a:buClr>
                <a:srgbClr val="888888"/>
              </a:buClr>
              <a:buFont typeface="Calibri"/>
              <a:buNone/>
              <a:defRPr/>
            </a:lvl5pPr>
            <a:lvl6pPr rtl="0" indent="0" marL="2286000">
              <a:spcBef>
                <a:spcPts val="0"/>
              </a:spcBef>
              <a:buClr>
                <a:srgbClr val="888888"/>
              </a:buClr>
              <a:buFont typeface="Calibri"/>
              <a:buNone/>
              <a:defRPr/>
            </a:lvl6pPr>
            <a:lvl7pPr rtl="0" indent="0" marL="2743200">
              <a:spcBef>
                <a:spcPts val="0"/>
              </a:spcBef>
              <a:buClr>
                <a:srgbClr val="888888"/>
              </a:buClr>
              <a:buFont typeface="Calibri"/>
              <a:buNone/>
              <a:defRPr/>
            </a:lvl7pPr>
            <a:lvl8pPr rtl="0" indent="0" marL="3200400">
              <a:spcBef>
                <a:spcPts val="0"/>
              </a:spcBef>
              <a:buClr>
                <a:srgbClr val="888888"/>
              </a:buClr>
              <a:buFont typeface="Calibri"/>
              <a:buNone/>
              <a:defRPr/>
            </a:lvl8pPr>
            <a:lvl9pPr rtl="0" indent="0" marL="3657600">
              <a:spcBef>
                <a:spcPts val="0"/>
              </a:spcBef>
              <a:buClr>
                <a:srgbClr val="888888"/>
              </a:buClr>
              <a:buFont typeface="Calibri"/>
              <a:buNone/>
              <a:defRPr/>
            </a:lvl9pPr>
          </a:lstStyle>
          <a:p/>
        </p:txBody>
      </p:sp>
      <p:sp>
        <p:nvSpPr>
          <p:cNvPr id="179" name="Shape 179"/>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80" name="Shape 180"/>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81" name="Shape 181"/>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2" name="Shape 182"/>
        <p:cNvGrpSpPr/>
        <p:nvPr/>
      </p:nvGrpSpPr>
      <p:grpSpPr>
        <a:xfrm>
          <a:off y="0" x="0"/>
          <a:ext cy="0" cx="0"/>
          <a:chOff y="0" x="0"/>
          <a:chExt cy="0" cx="0"/>
        </a:xfrm>
      </p:grpSpPr>
      <p:sp>
        <p:nvSpPr>
          <p:cNvPr id="183" name="Shape 183"/>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4" name="Shape 184"/>
          <p:cNvSpPr txBox="1"/>
          <p:nvPr>
            <p:ph idx="1" type="body"/>
          </p:nvPr>
        </p:nvSpPr>
        <p:spPr>
          <a:xfrm>
            <a:off y="1600200" x="457200"/>
            <a:ext cy="4525963"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5" name="Shape 185"/>
          <p:cNvSpPr txBox="1"/>
          <p:nvPr>
            <p:ph idx="2" type="body"/>
          </p:nvPr>
        </p:nvSpPr>
        <p:spPr>
          <a:xfrm>
            <a:off y="1600200" x="4648200"/>
            <a:ext cy="4525963"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6" name="Shape 186"/>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87" name="Shape 18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88" name="Shape 188"/>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9" name="Shape 189"/>
        <p:cNvGrpSpPr/>
        <p:nvPr/>
      </p:nvGrpSpPr>
      <p:grpSpPr>
        <a:xfrm>
          <a:off y="0" x="0"/>
          <a:ext cy="0" cx="0"/>
          <a:chOff y="0" x="0"/>
          <a:chExt cy="0" cx="0"/>
        </a:xfrm>
      </p:grpSpPr>
      <p:sp>
        <p:nvSpPr>
          <p:cNvPr id="190" name="Shape 190"/>
          <p:cNvSpPr txBox="1"/>
          <p:nvPr>
            <p:ph type="title"/>
          </p:nvPr>
        </p:nvSpPr>
        <p:spPr>
          <a:xfrm>
            <a:off y="274637" x="457200"/>
            <a:ext cy="1143000" cx="82296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1" name="Shape 191"/>
          <p:cNvSpPr txBox="1"/>
          <p:nvPr>
            <p:ph idx="1" type="body"/>
          </p:nvPr>
        </p:nvSpPr>
        <p:spPr>
          <a:xfrm>
            <a:off y="1535112" x="457200"/>
            <a:ext cy="639762" cx="4040187"/>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192" name="Shape 192"/>
          <p:cNvSpPr txBox="1"/>
          <p:nvPr>
            <p:ph idx="2" type="body"/>
          </p:nvPr>
        </p:nvSpPr>
        <p:spPr>
          <a:xfrm>
            <a:off y="2174875" x="457200"/>
            <a:ext cy="3951287" cx="4040187"/>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3" name="Shape 193"/>
          <p:cNvSpPr txBox="1"/>
          <p:nvPr>
            <p:ph idx="3" type="body"/>
          </p:nvPr>
        </p:nvSpPr>
        <p:spPr>
          <a:xfrm>
            <a:off y="1535112" x="4645025"/>
            <a:ext cy="639762" cx="4041774"/>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194" name="Shape 194"/>
          <p:cNvSpPr txBox="1"/>
          <p:nvPr>
            <p:ph idx="4" type="body"/>
          </p:nvPr>
        </p:nvSpPr>
        <p:spPr>
          <a:xfrm>
            <a:off y="2174875" x="4645025"/>
            <a:ext cy="3951287" cx="404177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5" name="Shape 195"/>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96" name="Shape 196"/>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97" name="Shape 197"/>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98" name="Shape 198"/>
        <p:cNvGrpSpPr/>
        <p:nvPr/>
      </p:nvGrpSpPr>
      <p:grpSpPr>
        <a:xfrm>
          <a:off y="0" x="0"/>
          <a:ext cy="0" cx="0"/>
          <a:chOff y="0" x="0"/>
          <a:chExt cy="0" cx="0"/>
        </a:xfrm>
      </p:grpSpPr>
      <p:sp>
        <p:nvSpPr>
          <p:cNvPr id="199" name="Shape 19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0" name="Shape 200"/>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01" name="Shape 20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02" name="Shape 202"/>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03" name="Shape 203"/>
        <p:cNvGrpSpPr/>
        <p:nvPr/>
      </p:nvGrpSpPr>
      <p:grpSpPr>
        <a:xfrm>
          <a:off y="0" x="0"/>
          <a:ext cy="0" cx="0"/>
          <a:chOff y="0" x="0"/>
          <a:chExt cy="0" cx="0"/>
        </a:xfrm>
      </p:grpSpPr>
      <p:sp>
        <p:nvSpPr>
          <p:cNvPr id="204" name="Shape 204"/>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05" name="Shape 205"/>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06" name="Shape 206"/>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y="0" x="0"/>
          <a:ext cy="0" cx="0"/>
          <a:chOff y="0" x="0"/>
          <a:chExt cy="0" cx="0"/>
        </a:xfrm>
      </p:grpSpPr>
      <p:sp>
        <p:nvSpPr>
          <p:cNvPr id="27" name="Shape 27"/>
          <p:cNvSpPr txBox="1"/>
          <p:nvPr>
            <p:ph type="title"/>
          </p:nvPr>
        </p:nvSpPr>
        <p:spPr>
          <a:xfrm>
            <a:off y="4406900" x="722312"/>
            <a:ext cy="1362075" cx="77724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body"/>
          </p:nvPr>
        </p:nvSpPr>
        <p:spPr>
          <a:xfrm>
            <a:off y="2906713" x="722312"/>
            <a:ext cy="1500187" cx="7772400"/>
          </a:xfrm>
          <a:prstGeom prst="rect">
            <a:avLst/>
          </a:prstGeom>
          <a:noFill/>
          <a:ln>
            <a:noFill/>
          </a:ln>
        </p:spPr>
        <p:txBody>
          <a:bodyPr bIns="91425" rIns="91425" lIns="91425" tIns="91425" anchor="b" anchorCtr="0"/>
          <a:lstStyle>
            <a:lvl1pPr rtl="0" indent="0" marL="0">
              <a:spcBef>
                <a:spcPts val="0"/>
              </a:spcBef>
              <a:buClr>
                <a:srgbClr val="888888"/>
              </a:buClr>
              <a:buFont typeface="Calibri"/>
              <a:buNone/>
              <a:defRPr/>
            </a:lvl1pPr>
            <a:lvl2pPr rtl="0" indent="0" marL="457200">
              <a:spcBef>
                <a:spcPts val="0"/>
              </a:spcBef>
              <a:buClr>
                <a:srgbClr val="888888"/>
              </a:buClr>
              <a:buFont typeface="Calibri"/>
              <a:buNone/>
              <a:defRPr/>
            </a:lvl2pPr>
            <a:lvl3pPr rtl="0" indent="0" marL="914400">
              <a:spcBef>
                <a:spcPts val="0"/>
              </a:spcBef>
              <a:buClr>
                <a:srgbClr val="888888"/>
              </a:buClr>
              <a:buFont typeface="Calibri"/>
              <a:buNone/>
              <a:defRPr/>
            </a:lvl3pPr>
            <a:lvl4pPr rtl="0" indent="0" marL="1371600">
              <a:spcBef>
                <a:spcPts val="0"/>
              </a:spcBef>
              <a:buClr>
                <a:srgbClr val="888888"/>
              </a:buClr>
              <a:buFont typeface="Calibri"/>
              <a:buNone/>
              <a:defRPr/>
            </a:lvl4pPr>
            <a:lvl5pPr rtl="0" indent="0" marL="1828800">
              <a:spcBef>
                <a:spcPts val="0"/>
              </a:spcBef>
              <a:buClr>
                <a:srgbClr val="888888"/>
              </a:buClr>
              <a:buFont typeface="Calibri"/>
              <a:buNone/>
              <a:defRPr/>
            </a:lvl5pPr>
            <a:lvl6pPr rtl="0" indent="0" marL="2286000">
              <a:spcBef>
                <a:spcPts val="0"/>
              </a:spcBef>
              <a:buClr>
                <a:srgbClr val="888888"/>
              </a:buClr>
              <a:buFont typeface="Calibri"/>
              <a:buNone/>
              <a:defRPr/>
            </a:lvl6pPr>
            <a:lvl7pPr rtl="0" indent="0" marL="2743200">
              <a:spcBef>
                <a:spcPts val="0"/>
              </a:spcBef>
              <a:buClr>
                <a:srgbClr val="888888"/>
              </a:buClr>
              <a:buFont typeface="Calibri"/>
              <a:buNone/>
              <a:defRPr/>
            </a:lvl7pPr>
            <a:lvl8pPr rtl="0" indent="0" marL="3200400">
              <a:spcBef>
                <a:spcPts val="0"/>
              </a:spcBef>
              <a:buClr>
                <a:srgbClr val="888888"/>
              </a:buClr>
              <a:buFont typeface="Calibri"/>
              <a:buNone/>
              <a:defRPr/>
            </a:lvl8pPr>
            <a:lvl9pPr rtl="0" indent="0" marL="3657600">
              <a:spcBef>
                <a:spcPts val="0"/>
              </a:spcBef>
              <a:buClr>
                <a:srgbClr val="888888"/>
              </a:buClr>
              <a:buFont typeface="Calibri"/>
              <a:buNone/>
              <a:defRPr/>
            </a:lvl9pPr>
          </a:lstStyle>
          <a:p/>
        </p:txBody>
      </p:sp>
      <p:sp>
        <p:nvSpPr>
          <p:cNvPr id="29" name="Shape 29"/>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0" name="Shape 30"/>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1" name="Shape 31"/>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07" name="Shape 207"/>
        <p:cNvGrpSpPr/>
        <p:nvPr/>
      </p:nvGrpSpPr>
      <p:grpSpPr>
        <a:xfrm>
          <a:off y="0" x="0"/>
          <a:ext cy="0" cx="0"/>
          <a:chOff y="0" x="0"/>
          <a:chExt cy="0" cx="0"/>
        </a:xfrm>
      </p:grpSpPr>
      <p:sp>
        <p:nvSpPr>
          <p:cNvPr id="208" name="Shape 208"/>
          <p:cNvSpPr txBox="1"/>
          <p:nvPr>
            <p:ph type="title"/>
          </p:nvPr>
        </p:nvSpPr>
        <p:spPr>
          <a:xfrm>
            <a:off y="273050" x="457200"/>
            <a:ext cy="1162049" cx="3008313"/>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9" name="Shape 209"/>
          <p:cNvSpPr txBox="1"/>
          <p:nvPr>
            <p:ph idx="1" type="body"/>
          </p:nvPr>
        </p:nvSpPr>
        <p:spPr>
          <a:xfrm>
            <a:off y="273050" x="3575050"/>
            <a:ext cy="5853112" cx="5111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0" name="Shape 210"/>
          <p:cNvSpPr txBox="1"/>
          <p:nvPr>
            <p:ph idx="2" type="body"/>
          </p:nvPr>
        </p:nvSpPr>
        <p:spPr>
          <a:xfrm>
            <a:off y="1435100" x="457200"/>
            <a:ext cy="4691063" cx="3008313"/>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211" name="Shape 211"/>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12" name="Shape 21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13" name="Shape 213"/>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14" name="Shape 214"/>
        <p:cNvGrpSpPr/>
        <p:nvPr/>
      </p:nvGrpSpPr>
      <p:grpSpPr>
        <a:xfrm>
          <a:off y="0" x="0"/>
          <a:ext cy="0" cx="0"/>
          <a:chOff y="0" x="0"/>
          <a:chExt cy="0" cx="0"/>
        </a:xfrm>
      </p:grpSpPr>
      <p:sp>
        <p:nvSpPr>
          <p:cNvPr id="215" name="Shape 215"/>
          <p:cNvSpPr txBox="1"/>
          <p:nvPr>
            <p:ph type="title"/>
          </p:nvPr>
        </p:nvSpPr>
        <p:spPr>
          <a:xfrm>
            <a:off y="4800600" x="1792288"/>
            <a:ext cy="566737"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6" name="Shape 216"/>
          <p:cNvSpPr/>
          <p:nvPr>
            <p:ph idx="2" type="pic"/>
          </p:nvPr>
        </p:nvSpPr>
        <p:spPr>
          <a:xfrm>
            <a:off y="612775" x="1792288"/>
            <a:ext cy="4114800" cx="5486399"/>
          </a:xfrm>
          <a:prstGeom prst="rect">
            <a:avLst/>
          </a:prstGeom>
          <a:noFill/>
          <a:ln>
            <a:noFill/>
          </a:ln>
        </p:spPr>
      </p:sp>
      <p:sp>
        <p:nvSpPr>
          <p:cNvPr id="217" name="Shape 217"/>
          <p:cNvSpPr txBox="1"/>
          <p:nvPr>
            <p:ph idx="1" type="body"/>
          </p:nvPr>
        </p:nvSpPr>
        <p:spPr>
          <a:xfrm>
            <a:off y="5367337" x="1792288"/>
            <a:ext cy="804861" cx="5486399"/>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218" name="Shape 218"/>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19" name="Shape 219"/>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20" name="Shape 220"/>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21" name="Shape 221"/>
        <p:cNvGrpSpPr/>
        <p:nvPr/>
      </p:nvGrpSpPr>
      <p:grpSpPr>
        <a:xfrm>
          <a:off y="0" x="0"/>
          <a:ext cy="0" cx="0"/>
          <a:chOff y="0" x="0"/>
          <a:chExt cy="0" cx="0"/>
        </a:xfrm>
      </p:grpSpPr>
      <p:sp>
        <p:nvSpPr>
          <p:cNvPr id="222" name="Shape 222"/>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3" name="Shape 223"/>
          <p:cNvSpPr txBox="1"/>
          <p:nvPr>
            <p:ph idx="1" type="body"/>
          </p:nvPr>
        </p:nvSpPr>
        <p:spPr>
          <a:xfrm rot="5400000">
            <a:off y="-251618" x="2309018"/>
            <a:ext cy="8229600" cx="4525963"/>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Arial"/>
              <a:buChar char="•"/>
              <a:defRPr/>
            </a:lvl1pPr>
            <a:lvl2pPr algn="l" rtl="0" indent="-107950" marL="742950">
              <a:spcBef>
                <a:spcPts val="560"/>
              </a:spcBef>
              <a:buClr>
                <a:schemeClr val="dk1"/>
              </a:buClr>
              <a:buFont typeface="Arial"/>
              <a:buChar char="–"/>
              <a:defRPr/>
            </a:lvl2pPr>
            <a:lvl3pPr algn="l" rtl="0" indent="-76200" marL="1143000">
              <a:spcBef>
                <a:spcPts val="480"/>
              </a:spcBef>
              <a:buClr>
                <a:schemeClr val="dk1"/>
              </a:buClr>
              <a:buFont typeface="Arial"/>
              <a:buChar char="•"/>
              <a:defRPr/>
            </a:lvl3pPr>
            <a:lvl4pPr algn="l" rtl="0" indent="-101600" marL="1600200">
              <a:spcBef>
                <a:spcPts val="400"/>
              </a:spcBef>
              <a:buClr>
                <a:schemeClr val="dk1"/>
              </a:buClr>
              <a:buFont typeface="Arial"/>
              <a:buChar char="–"/>
              <a:defRPr/>
            </a:lvl4pPr>
            <a:lvl5pPr algn="l" rtl="0" indent="-101600" marL="2057400">
              <a:spcBef>
                <a:spcPts val="400"/>
              </a:spcBef>
              <a:buClr>
                <a:schemeClr val="dk1"/>
              </a:buClr>
              <a:buFont typeface="Arial"/>
              <a:buChar char="»"/>
              <a:defRPr/>
            </a:lvl5pPr>
            <a:lvl6pPr algn="l" rtl="0" indent="-101600" marL="2514600">
              <a:spcBef>
                <a:spcPts val="400"/>
              </a:spcBef>
              <a:buClr>
                <a:schemeClr val="dk1"/>
              </a:buClr>
              <a:buFont typeface="Arial"/>
              <a:buChar char="•"/>
              <a:defRPr/>
            </a:lvl6pPr>
            <a:lvl7pPr algn="l" rtl="0" indent="-101600" marL="2971800">
              <a:spcBef>
                <a:spcPts val="400"/>
              </a:spcBef>
              <a:buClr>
                <a:schemeClr val="dk1"/>
              </a:buClr>
              <a:buFont typeface="Arial"/>
              <a:buChar char="•"/>
              <a:defRPr/>
            </a:lvl7pPr>
            <a:lvl8pPr algn="l" rtl="0" indent="-101600" marL="3429000">
              <a:spcBef>
                <a:spcPts val="400"/>
              </a:spcBef>
              <a:buClr>
                <a:schemeClr val="dk1"/>
              </a:buClr>
              <a:buFont typeface="Arial"/>
              <a:buChar char="•"/>
              <a:defRPr/>
            </a:lvl8pPr>
            <a:lvl9pPr algn="l" rtl="0" indent="-101600" marL="3886200">
              <a:spcBef>
                <a:spcPts val="400"/>
              </a:spcBef>
              <a:buClr>
                <a:schemeClr val="dk1"/>
              </a:buClr>
              <a:buFont typeface="Arial"/>
              <a:buChar char="•"/>
              <a:defRPr/>
            </a:lvl9pPr>
          </a:lstStyle>
          <a:p/>
        </p:txBody>
      </p:sp>
      <p:sp>
        <p:nvSpPr>
          <p:cNvPr id="224" name="Shape 224"/>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25" name="Shape 225"/>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26" name="Shape 226"/>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27" name="Shape 227"/>
        <p:cNvGrpSpPr/>
        <p:nvPr/>
      </p:nvGrpSpPr>
      <p:grpSpPr>
        <a:xfrm>
          <a:off y="0" x="0"/>
          <a:ext cy="0" cx="0"/>
          <a:chOff y="0" x="0"/>
          <a:chExt cy="0" cx="0"/>
        </a:xfrm>
      </p:grpSpPr>
      <p:sp>
        <p:nvSpPr>
          <p:cNvPr id="228" name="Shape 228"/>
          <p:cNvSpPr txBox="1"/>
          <p:nvPr>
            <p:ph type="title"/>
          </p:nvPr>
        </p:nvSpPr>
        <p:spPr>
          <a:xfrm rot="5400000">
            <a:off y="2171700" x="4732337"/>
            <a:ext cy="2057400" cx="5851525"/>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9" name="Shape 229"/>
          <p:cNvSpPr txBox="1"/>
          <p:nvPr>
            <p:ph idx="1" type="body"/>
          </p:nvPr>
        </p:nvSpPr>
        <p:spPr>
          <a:xfrm rot="5400000">
            <a:off y="190500" x="541337"/>
            <a:ext cy="6019799" cx="5851525"/>
          </a:xfrm>
          <a:prstGeom prst="rect">
            <a:avLst/>
          </a:prstGeom>
          <a:noFill/>
          <a:ln>
            <a:noFill/>
          </a:ln>
        </p:spPr>
        <p:txBody>
          <a:bodyPr bIns="91425" rIns="91425" lIns="91425" tIns="91425" anchor="t" anchorCtr="0"/>
          <a:lstStyle>
            <a:lvl1pPr algn="l" rtl="0" indent="-139700" marL="342900">
              <a:spcBef>
                <a:spcPts val="640"/>
              </a:spcBef>
              <a:buClr>
                <a:schemeClr val="dk1"/>
              </a:buClr>
              <a:buFont typeface="Arial"/>
              <a:buChar char="•"/>
              <a:defRPr/>
            </a:lvl1pPr>
            <a:lvl2pPr algn="l" rtl="0" indent="-107950" marL="742950">
              <a:spcBef>
                <a:spcPts val="560"/>
              </a:spcBef>
              <a:buClr>
                <a:schemeClr val="dk1"/>
              </a:buClr>
              <a:buFont typeface="Arial"/>
              <a:buChar char="–"/>
              <a:defRPr/>
            </a:lvl2pPr>
            <a:lvl3pPr algn="l" rtl="0" indent="-76200" marL="1143000">
              <a:spcBef>
                <a:spcPts val="480"/>
              </a:spcBef>
              <a:buClr>
                <a:schemeClr val="dk1"/>
              </a:buClr>
              <a:buFont typeface="Arial"/>
              <a:buChar char="•"/>
              <a:defRPr/>
            </a:lvl3pPr>
            <a:lvl4pPr algn="l" rtl="0" indent="-101600" marL="1600200">
              <a:spcBef>
                <a:spcPts val="400"/>
              </a:spcBef>
              <a:buClr>
                <a:schemeClr val="dk1"/>
              </a:buClr>
              <a:buFont typeface="Arial"/>
              <a:buChar char="–"/>
              <a:defRPr/>
            </a:lvl4pPr>
            <a:lvl5pPr algn="l" rtl="0" indent="-101600" marL="2057400">
              <a:spcBef>
                <a:spcPts val="400"/>
              </a:spcBef>
              <a:buClr>
                <a:schemeClr val="dk1"/>
              </a:buClr>
              <a:buFont typeface="Arial"/>
              <a:buChar char="»"/>
              <a:defRPr/>
            </a:lvl5pPr>
            <a:lvl6pPr algn="l" rtl="0" indent="-101600" marL="2514600">
              <a:spcBef>
                <a:spcPts val="400"/>
              </a:spcBef>
              <a:buClr>
                <a:schemeClr val="dk1"/>
              </a:buClr>
              <a:buFont typeface="Arial"/>
              <a:buChar char="•"/>
              <a:defRPr/>
            </a:lvl6pPr>
            <a:lvl7pPr algn="l" rtl="0" indent="-101600" marL="2971800">
              <a:spcBef>
                <a:spcPts val="400"/>
              </a:spcBef>
              <a:buClr>
                <a:schemeClr val="dk1"/>
              </a:buClr>
              <a:buFont typeface="Arial"/>
              <a:buChar char="•"/>
              <a:defRPr/>
            </a:lvl7pPr>
            <a:lvl8pPr algn="l" rtl="0" indent="-101600" marL="3429000">
              <a:spcBef>
                <a:spcPts val="400"/>
              </a:spcBef>
              <a:buClr>
                <a:schemeClr val="dk1"/>
              </a:buClr>
              <a:buFont typeface="Arial"/>
              <a:buChar char="•"/>
              <a:defRPr/>
            </a:lvl8pPr>
            <a:lvl9pPr algn="l" rtl="0" indent="-101600" marL="3886200">
              <a:spcBef>
                <a:spcPts val="400"/>
              </a:spcBef>
              <a:buClr>
                <a:schemeClr val="dk1"/>
              </a:buClr>
              <a:buFont typeface="Arial"/>
              <a:buChar char="•"/>
              <a:defRPr/>
            </a:lvl9pPr>
          </a:lstStyle>
          <a:p/>
        </p:txBody>
      </p:sp>
      <p:sp>
        <p:nvSpPr>
          <p:cNvPr id="230" name="Shape 230"/>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31" name="Shape 23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32" name="Shape 232"/>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y="0" x="0"/>
          <a:ext cy="0" cx="0"/>
          <a:chOff y="0" x="0"/>
          <a:chExt cy="0" cx="0"/>
        </a:xfrm>
      </p:grpSpPr>
      <p:sp>
        <p:nvSpPr>
          <p:cNvPr id="33" name="Shape 33"/>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 type="body"/>
          </p:nvPr>
        </p:nvSpPr>
        <p:spPr>
          <a:xfrm>
            <a:off y="1600200" x="457200"/>
            <a:ext cy="4525963"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 name="Shape 35"/>
          <p:cNvSpPr txBox="1"/>
          <p:nvPr>
            <p:ph idx="2" type="body"/>
          </p:nvPr>
        </p:nvSpPr>
        <p:spPr>
          <a:xfrm>
            <a:off y="1600200" x="4648200"/>
            <a:ext cy="4525963"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7" name="Shape 3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8" name="Shape 38"/>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9" name="Shape 39"/>
        <p:cNvGrpSpPr/>
        <p:nvPr/>
      </p:nvGrpSpPr>
      <p:grpSpPr>
        <a:xfrm>
          <a:off y="0" x="0"/>
          <a:ext cy="0" cx="0"/>
          <a:chOff y="0" x="0"/>
          <a:chExt cy="0" cx="0"/>
        </a:xfrm>
      </p:grpSpPr>
      <p:sp>
        <p:nvSpPr>
          <p:cNvPr id="40" name="Shape 40"/>
          <p:cNvSpPr txBox="1"/>
          <p:nvPr>
            <p:ph type="title"/>
          </p:nvPr>
        </p:nvSpPr>
        <p:spPr>
          <a:xfrm>
            <a:off y="274637" x="457200"/>
            <a:ext cy="1143000" cx="82296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y="1535112" x="457200"/>
            <a:ext cy="639762" cx="4040187"/>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42" name="Shape 42"/>
          <p:cNvSpPr txBox="1"/>
          <p:nvPr>
            <p:ph idx="2" type="body"/>
          </p:nvPr>
        </p:nvSpPr>
        <p:spPr>
          <a:xfrm>
            <a:off y="2174875" x="457200"/>
            <a:ext cy="3951287" cx="4040187"/>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3" type="body"/>
          </p:nvPr>
        </p:nvSpPr>
        <p:spPr>
          <a:xfrm>
            <a:off y="1535112" x="4645025"/>
            <a:ext cy="639762" cx="4041774"/>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44" name="Shape 44"/>
          <p:cNvSpPr txBox="1"/>
          <p:nvPr>
            <p:ph idx="4" type="body"/>
          </p:nvPr>
        </p:nvSpPr>
        <p:spPr>
          <a:xfrm>
            <a:off y="2174875" x="4645025"/>
            <a:ext cy="3951287" cx="404177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6" name="Shape 46"/>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7" name="Shape 47"/>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y="0" x="0"/>
          <a:ext cy="0" cx="0"/>
          <a:chOff y="0" x="0"/>
          <a:chExt cy="0" cx="0"/>
        </a:xfrm>
      </p:grpSpPr>
      <p:sp>
        <p:nvSpPr>
          <p:cNvPr id="49" name="Shape 4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1" name="Shape 5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2" name="Shape 52"/>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y="0" x="0"/>
          <a:ext cy="0" cx="0"/>
          <a:chOff y="0" x="0"/>
          <a:chExt cy="0" cx="0"/>
        </a:xfrm>
      </p:grpSpPr>
      <p:sp>
        <p:nvSpPr>
          <p:cNvPr id="54" name="Shape 54"/>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5" name="Shape 55"/>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6" name="Shape 56"/>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y="0" x="0"/>
          <a:ext cy="0" cx="0"/>
          <a:chOff y="0" x="0"/>
          <a:chExt cy="0" cx="0"/>
        </a:xfrm>
      </p:grpSpPr>
      <p:sp>
        <p:nvSpPr>
          <p:cNvPr id="58" name="Shape 58"/>
          <p:cNvSpPr txBox="1"/>
          <p:nvPr>
            <p:ph type="title"/>
          </p:nvPr>
        </p:nvSpPr>
        <p:spPr>
          <a:xfrm>
            <a:off y="273050" x="457200"/>
            <a:ext cy="1162049" cx="3008313"/>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y="273050" x="3575050"/>
            <a:ext cy="5853112" cx="5111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0" name="Shape 60"/>
          <p:cNvSpPr txBox="1"/>
          <p:nvPr>
            <p:ph idx="2" type="body"/>
          </p:nvPr>
        </p:nvSpPr>
        <p:spPr>
          <a:xfrm>
            <a:off y="1435100" x="457200"/>
            <a:ext cy="4691063" cx="3008313"/>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61" name="Shape 61"/>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2" name="Shape 6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3" name="Shape 63"/>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y="0" x="0"/>
          <a:ext cy="0" cx="0"/>
          <a:chOff y="0" x="0"/>
          <a:chExt cy="0" cx="0"/>
        </a:xfrm>
      </p:grpSpPr>
      <p:sp>
        <p:nvSpPr>
          <p:cNvPr id="65" name="Shape 65"/>
          <p:cNvSpPr txBox="1"/>
          <p:nvPr>
            <p:ph type="title"/>
          </p:nvPr>
        </p:nvSpPr>
        <p:spPr>
          <a:xfrm>
            <a:off y="4800600" x="1792288"/>
            <a:ext cy="566737"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p:nvPr>
            <p:ph idx="2" type="pic"/>
          </p:nvPr>
        </p:nvSpPr>
        <p:spPr>
          <a:xfrm>
            <a:off y="612775" x="1792288"/>
            <a:ext cy="4114800" cx="5486399"/>
          </a:xfrm>
          <a:prstGeom prst="rect">
            <a:avLst/>
          </a:prstGeom>
          <a:noFill/>
          <a:ln>
            <a:noFill/>
          </a:ln>
        </p:spPr>
      </p:sp>
      <p:sp>
        <p:nvSpPr>
          <p:cNvPr id="67" name="Shape 67"/>
          <p:cNvSpPr txBox="1"/>
          <p:nvPr>
            <p:ph idx="1" type="body"/>
          </p:nvPr>
        </p:nvSpPr>
        <p:spPr>
          <a:xfrm>
            <a:off y="5367337" x="1792288"/>
            <a:ext cy="804861" cx="5486399"/>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68" name="Shape 68"/>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9" name="Shape 69"/>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0" name="Shape 70"/>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2.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_rels/slideMaster2.xml.rels><?xml version="1.0" encoding="UTF-8" standalone="yes"?><Relationships xmlns="http://schemas.openxmlformats.org/package/2006/relationships"><Relationship Target="../theme/theme1.xml" Type="http://schemas.openxmlformats.org/officeDocument/2006/relationships/theme" Id="rId12"/><Relationship Target="../slideLayouts/slideLayout13.xml" Type="http://schemas.openxmlformats.org/officeDocument/2006/relationships/slideLayout" Id="rId2"/><Relationship Target="../slideLayouts/slideLayout12.xml" Type="http://schemas.openxmlformats.org/officeDocument/2006/relationships/slideLayout" Id="rId1"/><Relationship Target="../slideLayouts/slideLayout21.xml" Type="http://schemas.openxmlformats.org/officeDocument/2006/relationships/slideLayout" Id="rId10"/><Relationship Target="../slideLayouts/slideLayout15.xml" Type="http://schemas.openxmlformats.org/officeDocument/2006/relationships/slideLayout" Id="rId4"/><Relationship Target="../slideLayouts/slideLayout22.xml" Type="http://schemas.openxmlformats.org/officeDocument/2006/relationships/slideLayout" Id="rId11"/><Relationship Target="../slideLayouts/slideLayout14.xml" Type="http://schemas.openxmlformats.org/officeDocument/2006/relationships/slideLayout" Id="rId3"/><Relationship Target="../slideLayouts/slideLayout20.xml" Type="http://schemas.openxmlformats.org/officeDocument/2006/relationships/slideLayout" Id="rId9"/><Relationship Target="../slideLayouts/slideLayout17.xml" Type="http://schemas.openxmlformats.org/officeDocument/2006/relationships/slideLayout" Id="rId6"/><Relationship Target="../slideLayouts/slideLayout16.xml" Type="http://schemas.openxmlformats.org/officeDocument/2006/relationships/slideLayout" Id="rId5"/><Relationship Target="../slideLayouts/slideLayout19.xml" Type="http://schemas.openxmlformats.org/officeDocument/2006/relationships/slideLayout" Id="rId8"/><Relationship Target="../slideLayouts/slideLayout18.xml" Type="http://schemas.openxmlformats.org/officeDocument/2006/relationships/slideLayout" Id="rId7"/></Relationships>
</file>

<file path=ppt/slideMasters/_rels/slideMaster3.xml.rels><?xml version="1.0" encoding="UTF-8" standalone="yes"?><Relationships xmlns="http://schemas.openxmlformats.org/package/2006/relationships"><Relationship Target="../theme/theme5.xml" Type="http://schemas.openxmlformats.org/officeDocument/2006/relationships/theme" Id="rId12"/><Relationship Target="../slideLayouts/slideLayout24.xml" Type="http://schemas.openxmlformats.org/officeDocument/2006/relationships/slideLayout" Id="rId2"/><Relationship Target="../slideLayouts/slideLayout23.xml" Type="http://schemas.openxmlformats.org/officeDocument/2006/relationships/slideLayout" Id="rId1"/><Relationship Target="../slideLayouts/slideLayout32.xml" Type="http://schemas.openxmlformats.org/officeDocument/2006/relationships/slideLayout" Id="rId10"/><Relationship Target="../slideLayouts/slideLayout26.xml" Type="http://schemas.openxmlformats.org/officeDocument/2006/relationships/slideLayout" Id="rId4"/><Relationship Target="../slideLayouts/slideLayout33.xml" Type="http://schemas.openxmlformats.org/officeDocument/2006/relationships/slideLayout" Id="rId11"/><Relationship Target="../slideLayouts/slideLayout25.xml" Type="http://schemas.openxmlformats.org/officeDocument/2006/relationships/slideLayout" Id="rId3"/><Relationship Target="../slideLayouts/slideLayout31.xml" Type="http://schemas.openxmlformats.org/officeDocument/2006/relationships/slideLayout" Id="rId9"/><Relationship Target="../slideLayouts/slideLayout28.xml" Type="http://schemas.openxmlformats.org/officeDocument/2006/relationships/slideLayout" Id="rId6"/><Relationship Target="../slideLayouts/slideLayout27.xml" Type="http://schemas.openxmlformats.org/officeDocument/2006/relationships/slideLayout" Id="rId5"/><Relationship Target="../slideLayouts/slideLayout30.xml" Type="http://schemas.openxmlformats.org/officeDocument/2006/relationships/slideLayout" Id="rId8"/><Relationship Target="../slideLayouts/slideLayout29.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 name="Shape 8"/>
        <p:cNvGrpSpPr/>
        <p:nvPr/>
      </p:nvGrpSpPr>
      <p:grpSpPr>
        <a:xfrm>
          <a:off y="0" x="0"/>
          <a:ext cy="0" cx="0"/>
          <a:chOff y="0" x="0"/>
          <a:chExt cy="0" cx="0"/>
        </a:xfrm>
      </p:grpSpPr>
      <p:sp>
        <p:nvSpPr>
          <p:cNvPr id="9" name="Shape 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marR="0" indent="0" marL="0">
              <a:spcBef>
                <a:spcPts val="0"/>
              </a:spcBef>
              <a:buClr>
                <a:schemeClr val="dk1"/>
              </a:buClr>
              <a:buFont typeface="Calibri"/>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0" name="Shape 10"/>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marR="0" indent="-139700" marL="342900">
              <a:spcBef>
                <a:spcPts val="640"/>
              </a:spcBef>
              <a:buClr>
                <a:schemeClr val="dk1"/>
              </a:buClr>
              <a:buFont typeface="Arial"/>
              <a:buChar char="•"/>
              <a:defRPr/>
            </a:lvl1pPr>
            <a:lvl2pPr algn="l" rtl="0" marR="0" indent="-107950" marL="742950">
              <a:spcBef>
                <a:spcPts val="560"/>
              </a:spcBef>
              <a:buClr>
                <a:schemeClr val="dk1"/>
              </a:buClr>
              <a:buFont typeface="Arial"/>
              <a:buChar char="–"/>
              <a:defRPr/>
            </a:lvl2pPr>
            <a:lvl3pPr algn="l" rtl="0" marR="0" indent="-76200" marL="1143000">
              <a:spcBef>
                <a:spcPts val="480"/>
              </a:spcBef>
              <a:buClr>
                <a:schemeClr val="dk1"/>
              </a:buClr>
              <a:buFont typeface="Arial"/>
              <a:buChar char="•"/>
              <a:defRPr/>
            </a:lvl3pPr>
            <a:lvl4pPr algn="l" rtl="0" marR="0" indent="-101600" marL="1600200">
              <a:spcBef>
                <a:spcPts val="400"/>
              </a:spcBef>
              <a:buClr>
                <a:schemeClr val="dk1"/>
              </a:buClr>
              <a:buFont typeface="Arial"/>
              <a:buChar char="–"/>
              <a:defRPr/>
            </a:lvl4pPr>
            <a:lvl5pPr algn="l" rtl="0" marR="0" indent="-101600" marL="2057400">
              <a:spcBef>
                <a:spcPts val="400"/>
              </a:spcBef>
              <a:buClr>
                <a:schemeClr val="dk1"/>
              </a:buClr>
              <a:buFont typeface="Arial"/>
              <a:buChar char="»"/>
              <a:defRPr/>
            </a:lvl5pPr>
            <a:lvl6pPr algn="l" rtl="0" marR="0" indent="-101600" marL="2514600">
              <a:spcBef>
                <a:spcPts val="400"/>
              </a:spcBef>
              <a:buClr>
                <a:schemeClr val="dk1"/>
              </a:buClr>
              <a:buFont typeface="Arial"/>
              <a:buChar char="•"/>
              <a:defRPr/>
            </a:lvl6pPr>
            <a:lvl7pPr algn="l" rtl="0" marR="0" indent="-101600" marL="2971800">
              <a:spcBef>
                <a:spcPts val="400"/>
              </a:spcBef>
              <a:buClr>
                <a:schemeClr val="dk1"/>
              </a:buClr>
              <a:buFont typeface="Arial"/>
              <a:buChar char="•"/>
              <a:defRPr/>
            </a:lvl7pPr>
            <a:lvl8pPr algn="l" rtl="0" marR="0" indent="-101600" marL="3429000">
              <a:spcBef>
                <a:spcPts val="400"/>
              </a:spcBef>
              <a:buClr>
                <a:schemeClr val="dk1"/>
              </a:buClr>
              <a:buFont typeface="Arial"/>
              <a:buChar char="•"/>
              <a:defRPr/>
            </a:lvl8pPr>
            <a:lvl9pPr algn="l" rtl="0" marR="0" indent="-101600" marL="3886200">
              <a:spcBef>
                <a:spcPts val="400"/>
              </a:spcBef>
              <a:buClr>
                <a:schemeClr val="dk1"/>
              </a:buClr>
              <a:buFont typeface="Arial"/>
              <a:buChar char="•"/>
              <a:defRPr/>
            </a:lvl9pPr>
          </a:lstStyle>
          <a:p/>
        </p:txBody>
      </p:sp>
      <p:sp>
        <p:nvSpPr>
          <p:cNvPr id="11" name="Shape 11"/>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 name="Shape 1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3" name="Shape 13"/>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3" name="Shape 83"/>
        <p:cNvGrpSpPr/>
        <p:nvPr/>
      </p:nvGrpSpPr>
      <p:grpSpPr>
        <a:xfrm>
          <a:off y="0" x="0"/>
          <a:ext cy="0" cx="0"/>
          <a:chOff y="0" x="0"/>
          <a:chExt cy="0" cx="0"/>
        </a:xfrm>
      </p:grpSpPr>
      <p:sp>
        <p:nvSpPr>
          <p:cNvPr id="84" name="Shape 84"/>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chemeClr val="dk1"/>
              </a:buClr>
              <a:buFont typeface="Calibri"/>
              <a:buNone/>
              <a:defRPr/>
            </a:lvl1pPr>
            <a:lvl2pPr algn="l" rtl="0" marR="0" indent="0" marL="0">
              <a:lnSpc>
                <a:spcPct val="100000"/>
              </a:lnSpc>
              <a:spcBef>
                <a:spcPts val="0"/>
              </a:spcBef>
              <a:spcAft>
                <a:spcPts val="0"/>
              </a:spcAft>
              <a:buClr>
                <a:srgbClr val="000000"/>
              </a:buClr>
              <a:buFont typeface="Arial"/>
              <a:buNone/>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85" name="Shape 85"/>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marR="0" indent="-50800" marL="342900">
              <a:lnSpc>
                <a:spcPct val="100000"/>
              </a:lnSpc>
              <a:spcBef>
                <a:spcPts val="640"/>
              </a:spcBef>
              <a:spcAft>
                <a:spcPts val="0"/>
              </a:spcAft>
              <a:buClr>
                <a:schemeClr val="dk1"/>
              </a:buClr>
              <a:buFont typeface="Arial"/>
              <a:buChar char="•"/>
              <a:defRPr/>
            </a:lvl1pPr>
            <a:lvl2pPr algn="l" rtl="0" marR="0" indent="-19050" marL="742950">
              <a:lnSpc>
                <a:spcPct val="100000"/>
              </a:lnSpc>
              <a:spcBef>
                <a:spcPts val="560"/>
              </a:spcBef>
              <a:spcAft>
                <a:spcPts val="0"/>
              </a:spcAft>
              <a:buClr>
                <a:schemeClr val="dk1"/>
              </a:buClr>
              <a:buFont typeface="Arial"/>
              <a:buChar char="–"/>
              <a:defRPr/>
            </a:lvl2pPr>
            <a:lvl3pPr algn="l" rtl="0" marR="0" indent="12700" marL="1143000">
              <a:lnSpc>
                <a:spcPct val="100000"/>
              </a:lnSpc>
              <a:spcBef>
                <a:spcPts val="480"/>
              </a:spcBef>
              <a:spcAft>
                <a:spcPts val="0"/>
              </a:spcAft>
              <a:buClr>
                <a:schemeClr val="dk1"/>
              </a:buClr>
              <a:buFont typeface="Arial"/>
              <a:buChar char="•"/>
              <a:defRPr/>
            </a:lvl3pPr>
            <a:lvl4pPr algn="l" rtl="0" marR="0" indent="-12700" marL="1600200">
              <a:lnSpc>
                <a:spcPct val="100000"/>
              </a:lnSpc>
              <a:spcBef>
                <a:spcPts val="400"/>
              </a:spcBef>
              <a:spcAft>
                <a:spcPts val="0"/>
              </a:spcAft>
              <a:buClr>
                <a:schemeClr val="dk1"/>
              </a:buClr>
              <a:buFont typeface="Arial"/>
              <a:buChar char="–"/>
              <a:defRPr/>
            </a:lvl4pPr>
            <a:lvl5pPr algn="l" rtl="0" marR="0" indent="-12700" marL="2057400">
              <a:lnSpc>
                <a:spcPct val="100000"/>
              </a:lnSpc>
              <a:spcBef>
                <a:spcPts val="400"/>
              </a:spcBef>
              <a:spcAft>
                <a:spcPts val="0"/>
              </a:spcAft>
              <a:buClr>
                <a:schemeClr val="dk1"/>
              </a:buClr>
              <a:buFont typeface="Arial"/>
              <a:buChar char="»"/>
              <a:defRPr/>
            </a:lvl5pPr>
            <a:lvl6pPr algn="l" rtl="0" marR="0" indent="-12700" marL="2514600">
              <a:lnSpc>
                <a:spcPct val="100000"/>
              </a:lnSpc>
              <a:spcBef>
                <a:spcPts val="400"/>
              </a:spcBef>
              <a:spcAft>
                <a:spcPts val="0"/>
              </a:spcAft>
              <a:buClr>
                <a:schemeClr val="dk1"/>
              </a:buClr>
              <a:buFont typeface="Arial"/>
              <a:buChar char="•"/>
              <a:defRPr/>
            </a:lvl6pPr>
            <a:lvl7pPr algn="l" rtl="0" marR="0" indent="-12700" marL="2971800">
              <a:lnSpc>
                <a:spcPct val="100000"/>
              </a:lnSpc>
              <a:spcBef>
                <a:spcPts val="400"/>
              </a:spcBef>
              <a:spcAft>
                <a:spcPts val="0"/>
              </a:spcAft>
              <a:buClr>
                <a:schemeClr val="dk1"/>
              </a:buClr>
              <a:buFont typeface="Arial"/>
              <a:buChar char="•"/>
              <a:defRPr/>
            </a:lvl7pPr>
            <a:lvl8pPr algn="l" rtl="0" marR="0" indent="-12700" marL="3429000">
              <a:lnSpc>
                <a:spcPct val="100000"/>
              </a:lnSpc>
              <a:spcBef>
                <a:spcPts val="400"/>
              </a:spcBef>
              <a:spcAft>
                <a:spcPts val="0"/>
              </a:spcAft>
              <a:buClr>
                <a:schemeClr val="dk1"/>
              </a:buClr>
              <a:buFont typeface="Arial"/>
              <a:buChar char="•"/>
              <a:defRPr/>
            </a:lvl8pPr>
            <a:lvl9pPr algn="l" rtl="0" marR="0" indent="-12700" marL="3886200">
              <a:lnSpc>
                <a:spcPct val="100000"/>
              </a:lnSpc>
              <a:spcBef>
                <a:spcPts val="400"/>
              </a:spcBef>
              <a:spcAft>
                <a:spcPts val="0"/>
              </a:spcAft>
              <a:buClr>
                <a:schemeClr val="dk1"/>
              </a:buClr>
              <a:buFont typeface="Arial"/>
              <a:buChar char="•"/>
              <a:defRPr/>
            </a:lvl9pPr>
          </a:lstStyle>
          <a:p/>
        </p:txBody>
      </p:sp>
      <p:sp>
        <p:nvSpPr>
          <p:cNvPr id="86" name="Shape 86"/>
          <p:cNvSpPr txBox="1"/>
          <p:nvPr>
            <p:ph idx="10" type="dt"/>
          </p:nvPr>
        </p:nvSpPr>
        <p:spPr>
          <a:xfrm>
            <a:off y="6356350" x="457200"/>
            <a:ext cy="365125" cx="2133598"/>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87" name="Shape 8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88" name="Shape 88"/>
          <p:cNvSpPr txBox="1"/>
          <p:nvPr>
            <p:ph idx="12" type="sldNum"/>
          </p:nvPr>
        </p:nvSpPr>
        <p:spPr>
          <a:xfrm>
            <a:off y="6356350" x="6553200"/>
            <a:ext cy="365125" cx="2133598"/>
          </a:xfrm>
          <a:prstGeom prst="rect">
            <a:avLst/>
          </a:prstGeom>
          <a:noFill/>
          <a:ln>
            <a:noFill/>
          </a:ln>
        </p:spPr>
        <p:txBody>
          <a:bodyPr bIns="91425" rIns="91425" lIns="91425" tIns="91425" anchor="ctr" anchorCtr="0"/>
          <a:lstStyle>
            <a:lvl1pPr algn="r"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Tree>
  </p:cSld>
  <p:clrMap accent2="accent2" accent3="accent3" accent4="accent4" accent5="accent5" accent6="accent6" hlink="hlink" tx2="lt2" tx1="dk1" bg2="dk2" bg1="lt1" folHlink="folHlink" accent1="accent1"/>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58" name="Shape 158"/>
        <p:cNvGrpSpPr/>
        <p:nvPr/>
      </p:nvGrpSpPr>
      <p:grpSpPr>
        <a:xfrm>
          <a:off y="0" x="0"/>
          <a:ext cy="0" cx="0"/>
          <a:chOff y="0" x="0"/>
          <a:chExt cy="0" cx="0"/>
        </a:xfrm>
      </p:grpSpPr>
      <p:sp>
        <p:nvSpPr>
          <p:cNvPr id="159" name="Shape 15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marR="0" indent="0" marL="0">
              <a:spcBef>
                <a:spcPts val="0"/>
              </a:spcBef>
              <a:buClr>
                <a:schemeClr val="dk1"/>
              </a:buClr>
              <a:buFont typeface="Calibri"/>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60" name="Shape 160"/>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marR="0" indent="-139700" marL="342900">
              <a:spcBef>
                <a:spcPts val="640"/>
              </a:spcBef>
              <a:buClr>
                <a:schemeClr val="dk1"/>
              </a:buClr>
              <a:buFont typeface="Arial"/>
              <a:buChar char="•"/>
              <a:defRPr/>
            </a:lvl1pPr>
            <a:lvl2pPr algn="l" rtl="0" marR="0" indent="-107950" marL="742950">
              <a:spcBef>
                <a:spcPts val="560"/>
              </a:spcBef>
              <a:buClr>
                <a:schemeClr val="dk1"/>
              </a:buClr>
              <a:buFont typeface="Arial"/>
              <a:buChar char="–"/>
              <a:defRPr/>
            </a:lvl2pPr>
            <a:lvl3pPr algn="l" rtl="0" marR="0" indent="-76200" marL="1143000">
              <a:spcBef>
                <a:spcPts val="480"/>
              </a:spcBef>
              <a:buClr>
                <a:schemeClr val="dk1"/>
              </a:buClr>
              <a:buFont typeface="Arial"/>
              <a:buChar char="•"/>
              <a:defRPr/>
            </a:lvl3pPr>
            <a:lvl4pPr algn="l" rtl="0" marR="0" indent="-101600" marL="1600200">
              <a:spcBef>
                <a:spcPts val="400"/>
              </a:spcBef>
              <a:buClr>
                <a:schemeClr val="dk1"/>
              </a:buClr>
              <a:buFont typeface="Arial"/>
              <a:buChar char="–"/>
              <a:defRPr/>
            </a:lvl4pPr>
            <a:lvl5pPr algn="l" rtl="0" marR="0" indent="-101600" marL="2057400">
              <a:spcBef>
                <a:spcPts val="400"/>
              </a:spcBef>
              <a:buClr>
                <a:schemeClr val="dk1"/>
              </a:buClr>
              <a:buFont typeface="Arial"/>
              <a:buChar char="»"/>
              <a:defRPr/>
            </a:lvl5pPr>
            <a:lvl6pPr algn="l" rtl="0" marR="0" indent="-101600" marL="2514600">
              <a:spcBef>
                <a:spcPts val="400"/>
              </a:spcBef>
              <a:buClr>
                <a:schemeClr val="dk1"/>
              </a:buClr>
              <a:buFont typeface="Arial"/>
              <a:buChar char="•"/>
              <a:defRPr/>
            </a:lvl6pPr>
            <a:lvl7pPr algn="l" rtl="0" marR="0" indent="-101600" marL="2971800">
              <a:spcBef>
                <a:spcPts val="400"/>
              </a:spcBef>
              <a:buClr>
                <a:schemeClr val="dk1"/>
              </a:buClr>
              <a:buFont typeface="Arial"/>
              <a:buChar char="•"/>
              <a:defRPr/>
            </a:lvl7pPr>
            <a:lvl8pPr algn="l" rtl="0" marR="0" indent="-101600" marL="3429000">
              <a:spcBef>
                <a:spcPts val="400"/>
              </a:spcBef>
              <a:buClr>
                <a:schemeClr val="dk1"/>
              </a:buClr>
              <a:buFont typeface="Arial"/>
              <a:buChar char="•"/>
              <a:defRPr/>
            </a:lvl8pPr>
            <a:lvl9pPr algn="l" rtl="0" marR="0" indent="-101600" marL="3886200">
              <a:spcBef>
                <a:spcPts val="400"/>
              </a:spcBef>
              <a:buClr>
                <a:schemeClr val="dk1"/>
              </a:buClr>
              <a:buFont typeface="Arial"/>
              <a:buChar char="•"/>
              <a:defRPr/>
            </a:lvl9pPr>
          </a:lstStyle>
          <a:p/>
        </p:txBody>
      </p:sp>
      <p:sp>
        <p:nvSpPr>
          <p:cNvPr id="161" name="Shape 161"/>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62" name="Shape 16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63" name="Shape 163"/>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 accent2="accent2" accent3="accent3" accent4="accent4" accent5="accent5" accent6="accent6" hlink="hlink" tx2="lt2" tx1="dk1" bg2="dk2" bg1="lt1" folHlink="folHlink" accent1="accent1"/>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comments/comment1.xml" Type="http://schemas.openxmlformats.org/officeDocument/2006/relationships/comments"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8.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8.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8.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8.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8.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8.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19.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19.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19.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8.xml" Type="http://schemas.openxmlformats.org/officeDocument/2006/relationships/slideLayout" Id="rId1"/><Relationship Target="../comments/comment2.xml" Type="http://schemas.openxmlformats.org/officeDocument/2006/relationships/comments"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19.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19.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19.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1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30.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30.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30.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30.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30.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30.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8.xml" Type="http://schemas.openxmlformats.org/officeDocument/2006/relationships/slideLayout" Id="rId1"/><Relationship Target="../comments/comment3.xml" Type="http://schemas.openxmlformats.org/officeDocument/2006/relationships/comments"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30.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30.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30.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30.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4.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4.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1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1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8.xml" Type="http://schemas.openxmlformats.org/officeDocument/2006/relationships/slideLayout" Id="rId1"/><Relationship Target="../media/image02.png" Type="http://schemas.openxmlformats.org/officeDocument/2006/relationships/image" Id="rId4"/><Relationship Target="../comments/comment4.xml" Type="http://schemas.openxmlformats.org/officeDocument/2006/relationships/comments" Id="rId3"/></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8.xml" Type="http://schemas.openxmlformats.org/officeDocument/2006/relationships/slideLayout" Id="rId1"/><Relationship Target="../media/image01.png" Type="http://schemas.openxmlformats.org/officeDocument/2006/relationships/image" Id="rId4"/><Relationship Target="../comments/comment5.xml" Type="http://schemas.openxmlformats.org/officeDocument/2006/relationships/comments"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8.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8.xml" Type="http://schemas.openxmlformats.org/officeDocument/2006/relationships/slideLayout" Id="rId1"/><Relationship Target="../media/image00.png" Type="http://schemas.openxmlformats.org/officeDocument/2006/relationships/image" Id="rId3"/></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8.xml" Type="http://schemas.openxmlformats.org/officeDocument/2006/relationships/slideLayout" Id="rId1"/><Relationship Target="../media/image04.png" Type="http://schemas.openxmlformats.org/officeDocument/2006/relationships/image" Id="rId3"/></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8.xml" Type="http://schemas.openxmlformats.org/officeDocument/2006/relationships/slideLayout" Id="rId1"/><Relationship Target="../media/image05.png" Type="http://schemas.openxmlformats.org/officeDocument/2006/relationships/image" Id="rId3"/></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8.xml" Type="http://schemas.openxmlformats.org/officeDocument/2006/relationships/slideLayout" Id="rId1"/><Relationship Target="../media/image03.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8.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8.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8.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8.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1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y="0" x="0"/>
          <a:ext cy="0" cx="0"/>
          <a:chOff y="0" x="0"/>
          <a:chExt cy="0" cx="0"/>
        </a:xfrm>
      </p:grpSpPr>
      <p:sp>
        <p:nvSpPr>
          <p:cNvPr id="234" name="Shape 234"/>
          <p:cNvSpPr txBox="1"/>
          <p:nvPr>
            <p:ph type="ctrTitle"/>
          </p:nvPr>
        </p:nvSpPr>
        <p:spPr>
          <a:xfrm>
            <a:off y="2130425" x="685800"/>
            <a:ext cy="1470024" cx="77724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Peer Review Mock-Up Demo</a:t>
            </a:r>
          </a:p>
        </p:txBody>
      </p:sp>
      <p:sp>
        <p:nvSpPr>
          <p:cNvPr id="235" name="Shape 235"/>
          <p:cNvSpPr txBox="1"/>
          <p:nvPr>
            <p:ph idx="1" type="subTitle"/>
          </p:nvPr>
        </p:nvSpPr>
        <p:spPr>
          <a:xfrm>
            <a:off y="3886200" x="1371600"/>
            <a:ext cy="1752600" cx="6400799"/>
          </a:xfrm>
          <a:prstGeom prst="rect">
            <a:avLst/>
          </a:prstGeom>
          <a:noFill/>
          <a:ln>
            <a:noFill/>
          </a:ln>
        </p:spPr>
        <p:txBody>
          <a:bodyPr bIns="45700" rIns="91425" lIns="91425" tIns="45700" anchor="t" anchorCtr="0">
            <a:noAutofit/>
          </a:bodyPr>
          <a:lstStyle/>
          <a:p>
            <a:pPr algn="ctr" rtl="0" lvl="0" marR="0" indent="0" marL="0">
              <a:spcBef>
                <a:spcPts val="0"/>
              </a:spcBef>
              <a:buClr>
                <a:srgbClr val="888888"/>
              </a:buClr>
              <a:buFont typeface="Arial"/>
              <a:buNone/>
            </a:pPr>
            <a:r>
              <a:t/>
            </a:r>
            <a:endParaRPr strike="noStrike" u="none" b="0" cap="none" baseline="0" sz="3200" i="0">
              <a:solidFill>
                <a:srgbClr val="888888"/>
              </a:solidFill>
              <a:latin typeface="Calibri"/>
              <a:ea typeface="Calibri"/>
              <a:cs typeface="Calibri"/>
              <a:sym typeface="Calibri"/>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y="0" x="0"/>
          <a:ext cy="0" cx="0"/>
          <a:chOff y="0" x="0"/>
          <a:chExt cy="0" cx="0"/>
        </a:xfrm>
      </p:grpSpPr>
      <p:sp>
        <p:nvSpPr>
          <p:cNvPr id="377" name="Shape 377"/>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Welcome page for a normal user</a:t>
            </a:r>
          </a:p>
        </p:txBody>
      </p:sp>
      <p:sp>
        <p:nvSpPr>
          <p:cNvPr id="378" name="Shape 378"/>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285750" marL="285750">
              <a:spcBef>
                <a:spcPts val="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Clicking “Author Center” will redirect to “Author Dashboard” page.</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Clicking “Referee Center” will redirect to “Reviewer Dashboard” page.</a:t>
            </a:r>
          </a:p>
          <a:p>
            <a:pPr algn="l" rtl="0" lvl="0" marR="0" indent="-171450" marL="285750">
              <a:spcBef>
                <a:spcPts val="36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p:txBody>
      </p:sp>
      <p:sp>
        <p:nvSpPr>
          <p:cNvPr id="379" name="Shape 379"/>
          <p:cNvSpPr txBox="1"/>
          <p:nvPr>
            <p:ph idx="2" type="body"/>
          </p:nvPr>
        </p:nvSpPr>
        <p:spPr>
          <a:xfrm>
            <a:off y="273050" x="3575050"/>
            <a:ext cy="5853112"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380" name="Shape 380"/>
          <p:cNvSpPr/>
          <p:nvPr/>
        </p:nvSpPr>
        <p:spPr>
          <a:xfrm>
            <a:off y="277089" x="3581400"/>
            <a:ext cy="4572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Peer Review</a:t>
            </a:r>
          </a:p>
        </p:txBody>
      </p:sp>
      <p:sp>
        <p:nvSpPr>
          <p:cNvPr id="381" name="Shape 381"/>
          <p:cNvSpPr/>
          <p:nvPr/>
        </p:nvSpPr>
        <p:spPr>
          <a:xfrm>
            <a:off y="5943600" x="3581400"/>
            <a:ext cy="2286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@2014 Copyright</a:t>
            </a:r>
          </a:p>
        </p:txBody>
      </p:sp>
      <p:sp>
        <p:nvSpPr>
          <p:cNvPr id="382" name="Shape 382"/>
          <p:cNvSpPr/>
          <p:nvPr/>
        </p:nvSpPr>
        <p:spPr>
          <a:xfrm>
            <a:off y="1129145" x="3581400"/>
            <a:ext cy="457200" cx="238990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Welcome, Mike!</a:t>
            </a:r>
          </a:p>
        </p:txBody>
      </p:sp>
      <p:sp>
        <p:nvSpPr>
          <p:cNvPr id="383" name="Shape 383"/>
          <p:cNvSpPr/>
          <p:nvPr/>
        </p:nvSpPr>
        <p:spPr>
          <a:xfrm>
            <a:off y="304800" x="7620000"/>
            <a:ext cy="200889" cx="1066799"/>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Help |  Log out</a:t>
            </a:r>
          </a:p>
        </p:txBody>
      </p:sp>
      <p:sp>
        <p:nvSpPr>
          <p:cNvPr id="384" name="Shape 384"/>
          <p:cNvSpPr/>
          <p:nvPr/>
        </p:nvSpPr>
        <p:spPr>
          <a:xfrm>
            <a:off y="2653144" x="4267200"/>
            <a:ext cy="762000" cx="1524000"/>
          </a:xfrm>
          <a:prstGeom prst="ellipse">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Author</a:t>
            </a:r>
          </a:p>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Center</a:t>
            </a:r>
          </a:p>
        </p:txBody>
      </p:sp>
      <p:sp>
        <p:nvSpPr>
          <p:cNvPr id="385" name="Shape 385"/>
          <p:cNvSpPr/>
          <p:nvPr/>
        </p:nvSpPr>
        <p:spPr>
          <a:xfrm>
            <a:off y="2653144" x="6324600"/>
            <a:ext cy="762000" cx="1524000"/>
          </a:xfrm>
          <a:prstGeom prst="ellipse">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Referee </a:t>
            </a:r>
          </a:p>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Center</a:t>
            </a:r>
          </a:p>
        </p:txBody>
      </p:sp>
      <p:sp>
        <p:nvSpPr>
          <p:cNvPr id="386" name="Shape 386"/>
          <p:cNvSpPr/>
          <p:nvPr/>
        </p:nvSpPr>
        <p:spPr>
          <a:xfrm>
            <a:off y="789710" x="3581400"/>
            <a:ext cy="200889" cx="5105399"/>
          </a:xfrm>
          <a:prstGeom prst="rect">
            <a:avLst/>
          </a:prstGeom>
          <a:noFill/>
          <a:ln>
            <a:noFill/>
          </a:ln>
        </p:spPr>
        <p:txBody>
          <a:bodyPr bIns="45700" rIns="91425" lIns="91425" tIns="45700" anchor="ctr" anchorCtr="0">
            <a:noAutofit/>
          </a:bodyPr>
          <a:lstStyle/>
          <a:p>
            <a:pPr algn="l" rtl="0" lvl="0" marR="0" indent="0" marL="0">
              <a:spcBef>
                <a:spcPts val="0"/>
              </a:spcBef>
              <a:buNone/>
            </a:pPr>
            <a:r>
              <a:t/>
            </a:r>
            <a:endParaRPr strike="noStrike" u="none" b="1" cap="none" baseline="0" sz="1100" i="0">
              <a:solidFill>
                <a:schemeClr val="dk1"/>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y="0" x="0"/>
          <a:ext cy="0" cx="0"/>
          <a:chOff y="0" x="0"/>
          <a:chExt cy="0" cx="0"/>
        </a:xfrm>
      </p:grpSpPr>
      <p:sp>
        <p:nvSpPr>
          <p:cNvPr id="391" name="Shape 391"/>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Author Dashboard </a:t>
            </a:r>
          </a:p>
        </p:txBody>
      </p:sp>
      <p:sp>
        <p:nvSpPr>
          <p:cNvPr id="392" name="Shape 392"/>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285750" marL="285750">
              <a:spcBef>
                <a:spcPts val="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An author can browse the manuscripts he/she has not submitted or submitted</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An author can submit a manuscript by clicking “here” on the right. After clicking the hyperlink, a manuscript submit page will come up</a:t>
            </a:r>
          </a:p>
        </p:txBody>
      </p:sp>
      <p:sp>
        <p:nvSpPr>
          <p:cNvPr id="393" name="Shape 393"/>
          <p:cNvSpPr txBox="1"/>
          <p:nvPr>
            <p:ph idx="2" type="body"/>
          </p:nvPr>
        </p:nvSpPr>
        <p:spPr>
          <a:xfrm>
            <a:off y="273050" x="3575050"/>
            <a:ext cy="5853112"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394" name="Shape 394"/>
          <p:cNvSpPr/>
          <p:nvPr/>
        </p:nvSpPr>
        <p:spPr>
          <a:xfrm>
            <a:off y="277089" x="3581400"/>
            <a:ext cy="4572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Peer Review</a:t>
            </a:r>
          </a:p>
        </p:txBody>
      </p:sp>
      <p:sp>
        <p:nvSpPr>
          <p:cNvPr id="395" name="Shape 395"/>
          <p:cNvSpPr/>
          <p:nvPr/>
        </p:nvSpPr>
        <p:spPr>
          <a:xfrm>
            <a:off y="5943600" x="3581400"/>
            <a:ext cy="2286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@2014 Copyright</a:t>
            </a:r>
          </a:p>
        </p:txBody>
      </p:sp>
      <p:sp>
        <p:nvSpPr>
          <p:cNvPr id="396" name="Shape 396"/>
          <p:cNvSpPr/>
          <p:nvPr/>
        </p:nvSpPr>
        <p:spPr>
          <a:xfrm>
            <a:off y="1219200" x="3810000"/>
            <a:ext cy="457200" cx="216130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Author Dashboard</a:t>
            </a:r>
          </a:p>
        </p:txBody>
      </p:sp>
      <p:sp>
        <p:nvSpPr>
          <p:cNvPr id="397" name="Shape 397"/>
          <p:cNvSpPr/>
          <p:nvPr/>
        </p:nvSpPr>
        <p:spPr>
          <a:xfrm>
            <a:off y="304800" x="7620000"/>
            <a:ext cy="200889" cx="1066799"/>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Help |  Log out</a:t>
            </a:r>
          </a:p>
        </p:txBody>
      </p:sp>
      <p:sp>
        <p:nvSpPr>
          <p:cNvPr id="398" name="Shape 398"/>
          <p:cNvSpPr/>
          <p:nvPr/>
        </p:nvSpPr>
        <p:spPr>
          <a:xfrm>
            <a:off y="2133600" x="3733800"/>
            <a:ext cy="3352799" cx="2438399"/>
          </a:xfrm>
          <a:prstGeom prst="rect">
            <a:avLst/>
          </a:prstGeom>
          <a:noFill/>
          <a:ln w="9525" cap="flat">
            <a:solidFill>
              <a:srgbClr val="D6E3BC"/>
            </a:solidFill>
            <a:prstDash val="solid"/>
            <a:round/>
            <a:headEnd w="med" len="med" type="none"/>
            <a:tailEnd w="med" len="med" type="none"/>
          </a:ln>
        </p:spPr>
        <p:txBody>
          <a:bodyPr bIns="45700" rIns="91425" lIns="91425" tIns="45700" anchor="ctr" anchorCtr="0">
            <a:noAutofit/>
          </a:bodyPr>
          <a:lstStyle/>
          <a:p>
            <a:pPr algn="l" rtl="0" lvl="0" marR="0" indent="-184150" marL="285750">
              <a:spcBef>
                <a:spcPts val="0"/>
              </a:spcBef>
              <a:buClr>
                <a:schemeClr val="dk1"/>
              </a:buClr>
              <a:buFont typeface="Arial"/>
              <a:buNone/>
            </a:pPr>
            <a:r>
              <a:t/>
            </a:r>
            <a:endParaRPr strike="noStrike" u="sng" b="0" cap="none" baseline="0" sz="1600" i="0">
              <a:solidFill>
                <a:schemeClr val="dk1"/>
              </a:solidFill>
              <a:latin typeface="Calibri"/>
              <a:ea typeface="Calibri"/>
              <a:cs typeface="Calibri"/>
              <a:sym typeface="Calibri"/>
            </a:endParaRPr>
          </a:p>
          <a:p>
            <a:pPr algn="l" rtl="0" lvl="0" marR="0" indent="-184150" marL="285750">
              <a:spcBef>
                <a:spcPts val="0"/>
              </a:spcBef>
              <a:buClr>
                <a:schemeClr val="dk1"/>
              </a:buClr>
              <a:buFont typeface="Arial"/>
              <a:buNone/>
            </a:pPr>
            <a:r>
              <a:t/>
            </a:r>
            <a:endParaRPr strike="noStrike" u="sng" b="0" cap="none" baseline="0" sz="1600" i="0">
              <a:solidFill>
                <a:schemeClr val="dk1"/>
              </a:solidFill>
              <a:latin typeface="Calibri"/>
              <a:ea typeface="Calibri"/>
              <a:cs typeface="Calibri"/>
              <a:sym typeface="Calibri"/>
            </a:endParaRPr>
          </a:p>
          <a:p>
            <a:pPr algn="l" rtl="0" lvl="0" marR="0" indent="0" marL="0">
              <a:spcBef>
                <a:spcPts val="0"/>
              </a:spcBef>
              <a:buNone/>
            </a:pPr>
            <a:r>
              <a:t/>
            </a:r>
            <a:endParaRPr strike="noStrike" u="sng" b="0" cap="none" baseline="0" sz="1600" i="0">
              <a:solidFill>
                <a:schemeClr val="dk1"/>
              </a:solidFill>
              <a:latin typeface="Calibri"/>
              <a:ea typeface="Calibri"/>
              <a:cs typeface="Calibri"/>
              <a:sym typeface="Calibri"/>
            </a:endParaRPr>
          </a:p>
          <a:p>
            <a:pPr algn="l" rtl="0" lvl="0" marR="0" indent="-285750" marL="285750">
              <a:spcBef>
                <a:spcPts val="0"/>
              </a:spcBef>
              <a:buClr>
                <a:schemeClr val="dk1"/>
              </a:buClr>
              <a:buSzPct val="100000"/>
              <a:buFont typeface="Arial"/>
              <a:buChar char="•"/>
            </a:pPr>
            <a:r>
              <a:rPr sz="1600" lang="en-US">
                <a:solidFill>
                  <a:schemeClr val="dk1"/>
                </a:solidFill>
                <a:latin typeface="Calibri"/>
                <a:ea typeface="Calibri"/>
                <a:cs typeface="Calibri"/>
                <a:sym typeface="Calibri"/>
              </a:rPr>
              <a:t>PCA versus LDA</a:t>
            </a:r>
          </a:p>
          <a:p>
            <a:pPr algn="l" rtl="0" lvl="0" marR="0">
              <a:spcBef>
                <a:spcPts val="0"/>
              </a:spcBef>
              <a:buNone/>
            </a:pPr>
            <a:r>
              <a:t/>
            </a:r>
            <a:endParaRPr/>
          </a:p>
          <a:p>
            <a:pPr algn="l" rtl="0" lvl="0" marR="0" indent="-285750" marL="285750">
              <a:spcBef>
                <a:spcPts val="0"/>
              </a:spcBef>
              <a:buClr>
                <a:schemeClr val="dk1"/>
              </a:buClr>
              <a:buSzPct val="100000"/>
              <a:buFont typeface="Arial"/>
              <a:buChar char="•"/>
            </a:pPr>
            <a:r>
              <a:rPr sz="1600" lang="en-US">
                <a:solidFill>
                  <a:schemeClr val="dk1"/>
                </a:solidFill>
                <a:latin typeface="Calibri"/>
                <a:ea typeface="Calibri"/>
                <a:cs typeface="Calibri"/>
                <a:sym typeface="Calibri"/>
              </a:rPr>
              <a:t>CA versus LD</a:t>
            </a:r>
          </a:p>
          <a:p>
            <a:pPr algn="l" rtl="0" lvl="0" marR="0" indent="-184150" marL="285750">
              <a:spcBef>
                <a:spcPts val="0"/>
              </a:spcBef>
              <a:buClr>
                <a:schemeClr val="dk1"/>
              </a:buClr>
              <a:buFont typeface="Arial"/>
              <a:buNone/>
            </a:pPr>
            <a:r>
              <a:t/>
            </a:r>
            <a:endParaRPr strike="noStrike" u="none" b="0" cap="none" baseline="0" sz="1600" i="0">
              <a:solidFill>
                <a:schemeClr val="dk1"/>
              </a:solidFill>
              <a:latin typeface="Calibri"/>
              <a:ea typeface="Calibri"/>
              <a:cs typeface="Calibri"/>
              <a:sym typeface="Calibri"/>
            </a:endParaRPr>
          </a:p>
          <a:p>
            <a:pPr algn="l" rtl="0" lvl="0" marR="0" indent="-184150" marL="285750">
              <a:spcBef>
                <a:spcPts val="0"/>
              </a:spcBef>
              <a:buClr>
                <a:schemeClr val="dk1"/>
              </a:buClr>
              <a:buFont typeface="Arial"/>
              <a:buNone/>
            </a:pPr>
            <a:r>
              <a:t/>
            </a:r>
            <a:endParaRPr strike="noStrike" u="none" b="0" cap="none" baseline="0" sz="1600" i="0">
              <a:solidFill>
                <a:schemeClr val="dk1"/>
              </a:solidFill>
              <a:latin typeface="Calibri"/>
              <a:ea typeface="Calibri"/>
              <a:cs typeface="Calibri"/>
              <a:sym typeface="Calibri"/>
            </a:endParaRPr>
          </a:p>
          <a:p>
            <a:pPr algn="l" rtl="0" lvl="0" marR="0" indent="-184150" marL="285750">
              <a:spcBef>
                <a:spcPts val="0"/>
              </a:spcBef>
              <a:buClr>
                <a:schemeClr val="dk1"/>
              </a:buClr>
              <a:buFont typeface="Arial"/>
              <a:buNone/>
            </a:pPr>
            <a:r>
              <a:t/>
            </a:r>
            <a:endParaRPr strike="noStrike" u="none" b="0" cap="none" baseline="0" sz="1600" i="0">
              <a:solidFill>
                <a:schemeClr val="dk1"/>
              </a:solidFill>
              <a:latin typeface="Calibri"/>
              <a:ea typeface="Calibri"/>
              <a:cs typeface="Calibri"/>
              <a:sym typeface="Calibri"/>
            </a:endParaRPr>
          </a:p>
          <a:p>
            <a:pPr algn="l" rtl="0" lvl="0" marR="0" indent="-184150" marL="285750">
              <a:spcBef>
                <a:spcPts val="0"/>
              </a:spcBef>
              <a:buClr>
                <a:schemeClr val="dk1"/>
              </a:buClr>
              <a:buFont typeface="Arial"/>
              <a:buNone/>
            </a:pPr>
            <a:r>
              <a:t/>
            </a:r>
            <a:endParaRPr strike="noStrike" u="none" b="0" cap="none" baseline="0" sz="1600" i="0">
              <a:solidFill>
                <a:schemeClr val="dk1"/>
              </a:solidFill>
              <a:latin typeface="Calibri"/>
              <a:ea typeface="Calibri"/>
              <a:cs typeface="Calibri"/>
              <a:sym typeface="Calibri"/>
            </a:endParaRPr>
          </a:p>
          <a:p>
            <a:pPr algn="l" rtl="0" lvl="0" marR="0" indent="-184150" marL="285750">
              <a:spcBef>
                <a:spcPts val="0"/>
              </a:spcBef>
              <a:buClr>
                <a:schemeClr val="dk1"/>
              </a:buClr>
              <a:buFont typeface="Arial"/>
              <a:buNone/>
            </a:pPr>
            <a:r>
              <a:t/>
            </a:r>
            <a:endParaRPr strike="noStrike" u="none" b="0" cap="none" baseline="0" sz="1600" i="0">
              <a:solidFill>
                <a:schemeClr val="dk1"/>
              </a:solidFill>
              <a:latin typeface="Calibri"/>
              <a:ea typeface="Calibri"/>
              <a:cs typeface="Calibri"/>
              <a:sym typeface="Calibri"/>
            </a:endParaRPr>
          </a:p>
          <a:p>
            <a:pPr algn="l" rtl="0" lvl="0" marR="0" indent="-184150" marL="285750">
              <a:spcBef>
                <a:spcPts val="0"/>
              </a:spcBef>
              <a:buClr>
                <a:schemeClr val="dk1"/>
              </a:buClr>
              <a:buFont typeface="Arial"/>
              <a:buNone/>
            </a:pPr>
            <a:r>
              <a:t/>
            </a:r>
            <a:endParaRPr strike="noStrike" u="none" b="0" cap="none" baseline="0" sz="1600" i="0">
              <a:solidFill>
                <a:schemeClr val="dk1"/>
              </a:solidFill>
              <a:latin typeface="Calibri"/>
              <a:ea typeface="Calibri"/>
              <a:cs typeface="Calibri"/>
              <a:sym typeface="Calibri"/>
            </a:endParaRPr>
          </a:p>
          <a:p>
            <a:pPr algn="l" rtl="0" lvl="0" marR="0" indent="-184150" marL="285750">
              <a:spcBef>
                <a:spcPts val="0"/>
              </a:spcBef>
              <a:buClr>
                <a:schemeClr val="dk1"/>
              </a:buClr>
              <a:buFont typeface="Arial"/>
              <a:buNone/>
            </a:pPr>
            <a:r>
              <a:t/>
            </a:r>
            <a:endParaRPr strike="noStrike" u="none" b="0" cap="none" baseline="0" sz="1600" i="0">
              <a:solidFill>
                <a:schemeClr val="dk1"/>
              </a:solidFill>
              <a:latin typeface="Calibri"/>
              <a:ea typeface="Calibri"/>
              <a:cs typeface="Calibri"/>
              <a:sym typeface="Calibri"/>
            </a:endParaRPr>
          </a:p>
          <a:p>
            <a:pPr algn="l" rtl="0" lvl="0" marR="0" indent="-184150" marL="285750">
              <a:spcBef>
                <a:spcPts val="0"/>
              </a:spcBef>
              <a:buClr>
                <a:schemeClr val="dk1"/>
              </a:buClr>
              <a:buFont typeface="Arial"/>
              <a:buNone/>
            </a:pPr>
            <a:r>
              <a:t/>
            </a:r>
            <a:endParaRPr strike="noStrike" u="none" b="0" cap="none" baseline="0" sz="1600" i="0">
              <a:solidFill>
                <a:schemeClr val="dk1"/>
              </a:solidFill>
              <a:latin typeface="Calibri"/>
              <a:ea typeface="Calibri"/>
              <a:cs typeface="Calibri"/>
              <a:sym typeface="Calibri"/>
            </a:endParaRPr>
          </a:p>
          <a:p>
            <a:pPr algn="l" rtl="0" lvl="0" marR="0" indent="-184150" marL="285750">
              <a:spcBef>
                <a:spcPts val="0"/>
              </a:spcBef>
              <a:buClr>
                <a:schemeClr val="dk1"/>
              </a:buClr>
              <a:buFont typeface="Arial"/>
              <a:buNone/>
            </a:pPr>
            <a:r>
              <a:t/>
            </a:r>
            <a:endParaRPr strike="noStrike" u="none" b="0" cap="none" baseline="0" sz="1600" i="0">
              <a:solidFill>
                <a:schemeClr val="dk1"/>
              </a:solidFill>
              <a:latin typeface="Calibri"/>
              <a:ea typeface="Calibri"/>
              <a:cs typeface="Calibri"/>
              <a:sym typeface="Calibri"/>
            </a:endParaRPr>
          </a:p>
          <a:p>
            <a:pPr algn="l" rtl="0" lvl="0" marR="0" indent="-184150" marL="285750">
              <a:spcBef>
                <a:spcPts val="0"/>
              </a:spcBef>
              <a:buClr>
                <a:schemeClr val="dk1"/>
              </a:buClr>
              <a:buFont typeface="Arial"/>
              <a:buNone/>
            </a:pPr>
            <a:r>
              <a:t/>
            </a:r>
            <a:endParaRPr strike="noStrike" u="none" b="0" cap="none" baseline="0" sz="1600" i="0">
              <a:solidFill>
                <a:schemeClr val="dk1"/>
              </a:solidFill>
              <a:latin typeface="Calibri"/>
              <a:ea typeface="Calibri"/>
              <a:cs typeface="Calibri"/>
              <a:sym typeface="Calibri"/>
            </a:endParaRPr>
          </a:p>
          <a:p>
            <a:pPr algn="l" rtl="0" lvl="0" marR="0" indent="-184150" marL="285750">
              <a:spcBef>
                <a:spcPts val="0"/>
              </a:spcBef>
              <a:buClr>
                <a:schemeClr val="dk1"/>
              </a:buClr>
              <a:buFont typeface="Arial"/>
              <a:buNone/>
            </a:pPr>
            <a:r>
              <a:t/>
            </a:r>
            <a:endParaRPr strike="noStrike" u="none" b="0" cap="none" baseline="0" sz="1600" i="0">
              <a:solidFill>
                <a:schemeClr val="dk1"/>
              </a:solidFill>
              <a:latin typeface="Calibri"/>
              <a:ea typeface="Calibri"/>
              <a:cs typeface="Calibri"/>
              <a:sym typeface="Calibri"/>
            </a:endParaRPr>
          </a:p>
        </p:txBody>
      </p:sp>
      <p:sp>
        <p:nvSpPr>
          <p:cNvPr id="399" name="Shape 399"/>
          <p:cNvSpPr/>
          <p:nvPr/>
        </p:nvSpPr>
        <p:spPr>
          <a:xfrm>
            <a:off y="2133600" x="6182589"/>
            <a:ext cy="3352799" cx="2324099"/>
          </a:xfrm>
          <a:prstGeom prst="rect">
            <a:avLst/>
          </a:prstGeom>
          <a:noFill/>
          <a:ln w="9525" cap="flat">
            <a:solidFill>
              <a:srgbClr val="D6E3BC"/>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SzPct val="25000"/>
              <a:buNone/>
            </a:pPr>
            <a:r>
              <a:rPr strike="noStrike" u="none" b="0" cap="none" baseline="0" sz="1600" lang="en-US" i="0">
                <a:solidFill>
                  <a:schemeClr val="dk1"/>
                </a:solidFill>
                <a:latin typeface="Calibri"/>
                <a:ea typeface="Calibri"/>
                <a:cs typeface="Calibri"/>
                <a:sym typeface="Calibri"/>
              </a:rPr>
              <a:t>Click </a:t>
            </a:r>
            <a:r>
              <a:rPr strike="noStrike" u="sng" b="0" cap="none" baseline="0" sz="1600" lang="en-US" i="0">
                <a:solidFill>
                  <a:schemeClr val="dk1"/>
                </a:solidFill>
                <a:latin typeface="Calibri"/>
                <a:ea typeface="Calibri"/>
                <a:cs typeface="Calibri"/>
                <a:sym typeface="Calibri"/>
              </a:rPr>
              <a:t>here</a:t>
            </a:r>
            <a:r>
              <a:rPr strike="noStrike" u="none" b="0" cap="none" baseline="0" sz="1600" lang="en-US" i="0">
                <a:solidFill>
                  <a:schemeClr val="dk1"/>
                </a:solidFill>
                <a:latin typeface="Calibri"/>
                <a:ea typeface="Calibri"/>
                <a:cs typeface="Calibri"/>
                <a:sym typeface="Calibri"/>
              </a:rPr>
              <a:t> to submit a new  manuscript</a:t>
            </a: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a:p>
            <a:pPr algn="ctr" rtl="0" lvl="0" marR="0" indent="0" marL="0">
              <a:spcBef>
                <a:spcPts val="0"/>
              </a:spcBef>
              <a:buNone/>
            </a:pPr>
            <a:r>
              <a:t/>
            </a:r>
            <a:endParaRPr strike="noStrike" u="none" b="0" cap="none" baseline="0" sz="1600" i="0">
              <a:solidFill>
                <a:schemeClr val="dk1"/>
              </a:solidFill>
              <a:latin typeface="Calibri"/>
              <a:ea typeface="Calibri"/>
              <a:cs typeface="Calibri"/>
              <a:sym typeface="Calibri"/>
            </a:endParaRPr>
          </a:p>
        </p:txBody>
      </p:sp>
      <p:sp>
        <p:nvSpPr>
          <p:cNvPr id="400" name="Shape 400"/>
          <p:cNvSpPr/>
          <p:nvPr/>
        </p:nvSpPr>
        <p:spPr>
          <a:xfrm>
            <a:off y="1752600" x="3733800"/>
            <a:ext cy="381000" cx="2438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My Manuscripts</a:t>
            </a:r>
          </a:p>
        </p:txBody>
      </p:sp>
      <p:sp>
        <p:nvSpPr>
          <p:cNvPr id="401" name="Shape 401"/>
          <p:cNvSpPr/>
          <p:nvPr/>
        </p:nvSpPr>
        <p:spPr>
          <a:xfrm>
            <a:off y="2527125" x="5422198"/>
            <a:ext cy="201000" cx="7500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z="1800" lang="en-US">
                <a:solidFill>
                  <a:schemeClr val="dk1"/>
                </a:solidFill>
                <a:latin typeface="Calibri"/>
                <a:ea typeface="Calibri"/>
                <a:cs typeface="Calibri"/>
                <a:sym typeface="Calibri"/>
              </a:rPr>
              <a:t>edit</a:t>
            </a:r>
          </a:p>
        </p:txBody>
      </p:sp>
      <p:sp>
        <p:nvSpPr>
          <p:cNvPr id="402" name="Shape 402"/>
          <p:cNvSpPr/>
          <p:nvPr/>
        </p:nvSpPr>
        <p:spPr>
          <a:xfrm>
            <a:off y="1752600" x="6172200"/>
            <a:ext cy="381000" cx="233448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Author Resources</a:t>
            </a:r>
          </a:p>
        </p:txBody>
      </p:sp>
      <p:sp>
        <p:nvSpPr>
          <p:cNvPr id="403" name="Shape 403"/>
          <p:cNvSpPr/>
          <p:nvPr/>
        </p:nvSpPr>
        <p:spPr>
          <a:xfrm>
            <a:off y="789710" x="3581400"/>
            <a:ext cy="200889" cx="51053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Main Menu |  Author Dashboard | Reviewer Dashboard</a:t>
            </a:r>
          </a:p>
        </p:txBody>
      </p:sp>
      <p:sp>
        <p:nvSpPr>
          <p:cNvPr id="404" name="Shape 404"/>
          <p:cNvSpPr/>
          <p:nvPr/>
        </p:nvSpPr>
        <p:spPr>
          <a:xfrm>
            <a:off y="2984325" x="5422198"/>
            <a:ext cy="201000" cx="7500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z="1800" lang="en-US">
                <a:solidFill>
                  <a:schemeClr val="dk1"/>
                </a:solidFill>
                <a:latin typeface="Calibri"/>
                <a:ea typeface="Calibri"/>
                <a:cs typeface="Calibri"/>
                <a:sym typeface="Calibri"/>
              </a:rPr>
              <a:t>view</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y="0" x="0"/>
          <a:ext cy="0" cx="0"/>
          <a:chOff y="0" x="0"/>
          <a:chExt cy="0" cx="0"/>
        </a:xfrm>
      </p:grpSpPr>
      <p:sp>
        <p:nvSpPr>
          <p:cNvPr id="409" name="Shape 409"/>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Poll is full</a:t>
            </a:r>
          </a:p>
        </p:txBody>
      </p:sp>
      <p:sp>
        <p:nvSpPr>
          <p:cNvPr id="410" name="Shape 410"/>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285750" marL="285750">
              <a:spcBef>
                <a:spcPts val="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If pool is full, show “come again later” and provide link to “Dashboard”</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If pool is not full, start manuscript submission process</a:t>
            </a:r>
          </a:p>
        </p:txBody>
      </p:sp>
      <p:sp>
        <p:nvSpPr>
          <p:cNvPr id="411" name="Shape 411"/>
          <p:cNvSpPr txBox="1"/>
          <p:nvPr>
            <p:ph idx="2" type="body"/>
          </p:nvPr>
        </p:nvSpPr>
        <p:spPr>
          <a:xfrm>
            <a:off y="273050" x="3575050"/>
            <a:ext cy="5853112"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412" name="Shape 412"/>
          <p:cNvSpPr/>
          <p:nvPr/>
        </p:nvSpPr>
        <p:spPr>
          <a:xfrm>
            <a:off y="277089" x="3581400"/>
            <a:ext cy="4572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Peer Review</a:t>
            </a:r>
          </a:p>
        </p:txBody>
      </p:sp>
      <p:sp>
        <p:nvSpPr>
          <p:cNvPr id="413" name="Shape 413"/>
          <p:cNvSpPr/>
          <p:nvPr/>
        </p:nvSpPr>
        <p:spPr>
          <a:xfrm>
            <a:off y="5943600" x="3581400"/>
            <a:ext cy="2286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@2014 Copyright</a:t>
            </a:r>
          </a:p>
        </p:txBody>
      </p:sp>
      <p:sp>
        <p:nvSpPr>
          <p:cNvPr id="414" name="Shape 414"/>
          <p:cNvSpPr/>
          <p:nvPr/>
        </p:nvSpPr>
        <p:spPr>
          <a:xfrm>
            <a:off y="1676400" x="3972791"/>
            <a:ext cy="914400" cx="4180608"/>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The pool is full. </a:t>
            </a:r>
            <a:r>
              <a:rPr sz="1800" lang="en-US">
                <a:solidFill>
                  <a:schemeClr val="dk1"/>
                </a:solidFill>
                <a:latin typeface="Calibri"/>
                <a:ea typeface="Calibri"/>
                <a:cs typeface="Calibri"/>
                <a:sym typeface="Calibri"/>
              </a:rPr>
              <a:t>When next review session begins, we will notify you by email</a:t>
            </a:r>
            <a:r>
              <a:rPr strike="noStrike" u="none" b="0" cap="none" baseline="0" sz="1800" lang="en-US" i="0">
                <a:solidFill>
                  <a:schemeClr val="dk1"/>
                </a:solidFill>
                <a:latin typeface="Calibri"/>
                <a:ea typeface="Calibri"/>
                <a:cs typeface="Calibri"/>
                <a:sym typeface="Calibri"/>
              </a:rPr>
              <a:t>.</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SzPct val="25000"/>
              <a:buNone/>
            </a:pPr>
            <a:r>
              <a:rPr strike="noStrike" u="sng" b="0" cap="none" baseline="0" sz="1800" lang="en-US" i="0">
                <a:solidFill>
                  <a:schemeClr val="dk1"/>
                </a:solidFill>
                <a:latin typeface="Calibri"/>
                <a:ea typeface="Calibri"/>
                <a:cs typeface="Calibri"/>
                <a:sym typeface="Calibri"/>
              </a:rPr>
              <a:t>Back to Dashboard</a:t>
            </a:r>
          </a:p>
        </p:txBody>
      </p:sp>
      <p:sp>
        <p:nvSpPr>
          <p:cNvPr id="415" name="Shape 415"/>
          <p:cNvSpPr/>
          <p:nvPr/>
        </p:nvSpPr>
        <p:spPr>
          <a:xfrm>
            <a:off y="304800" x="7620000"/>
            <a:ext cy="200889" cx="1066799"/>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Help |  Log out</a:t>
            </a:r>
          </a:p>
        </p:txBody>
      </p:sp>
      <p:sp>
        <p:nvSpPr>
          <p:cNvPr id="416" name="Shape 416"/>
          <p:cNvSpPr/>
          <p:nvPr/>
        </p:nvSpPr>
        <p:spPr>
          <a:xfrm>
            <a:off y="789710" x="3581400"/>
            <a:ext cy="200889" cx="51053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Main Menu |  Author Dashboard | Reviewer Dashboard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y="0" x="0"/>
          <a:ext cy="0" cx="0"/>
          <a:chOff y="0" x="0"/>
          <a:chExt cy="0" cx="0"/>
        </a:xfrm>
      </p:grpSpPr>
      <p:sp>
        <p:nvSpPr>
          <p:cNvPr id="421" name="Shape 421"/>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Manuscript submission-Agreement for review process</a:t>
            </a:r>
          </a:p>
        </p:txBody>
      </p:sp>
      <p:sp>
        <p:nvSpPr>
          <p:cNvPr id="422" name="Shape 422"/>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Arial"/>
              <a:buNone/>
            </a:pPr>
            <a:r>
              <a:rPr strike="noStrike" u="none" b="0" cap="none" baseline="0" sz="1800" lang="en-US" i="0">
                <a:solidFill>
                  <a:schemeClr val="dk1"/>
                </a:solidFill>
                <a:latin typeface="Calibri"/>
                <a:ea typeface="Calibri"/>
                <a:cs typeface="Calibri"/>
                <a:sym typeface="Calibri"/>
              </a:rPr>
              <a:t>Before submission, the author should sign an agreement form for the review process</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Clicking “Agree” will continue the submission process</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Clicking “Disagree” will redirect to “Dashboard” page</a:t>
            </a:r>
          </a:p>
        </p:txBody>
      </p:sp>
      <p:sp>
        <p:nvSpPr>
          <p:cNvPr id="423" name="Shape 423"/>
          <p:cNvSpPr txBox="1"/>
          <p:nvPr>
            <p:ph idx="2" type="body"/>
          </p:nvPr>
        </p:nvSpPr>
        <p:spPr>
          <a:xfrm>
            <a:off y="273050" x="3575050"/>
            <a:ext cy="5853112"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424" name="Shape 424"/>
          <p:cNvSpPr/>
          <p:nvPr/>
        </p:nvSpPr>
        <p:spPr>
          <a:xfrm>
            <a:off y="277089" x="3581400"/>
            <a:ext cy="4572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Peer Review</a:t>
            </a:r>
          </a:p>
        </p:txBody>
      </p:sp>
      <p:sp>
        <p:nvSpPr>
          <p:cNvPr id="425" name="Shape 425"/>
          <p:cNvSpPr/>
          <p:nvPr/>
        </p:nvSpPr>
        <p:spPr>
          <a:xfrm>
            <a:off y="5943600" x="3581400"/>
            <a:ext cy="2286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@2014 Copyright</a:t>
            </a:r>
          </a:p>
        </p:txBody>
      </p:sp>
      <p:sp>
        <p:nvSpPr>
          <p:cNvPr id="426" name="Shape 426"/>
          <p:cNvSpPr/>
          <p:nvPr/>
        </p:nvSpPr>
        <p:spPr>
          <a:xfrm>
            <a:off y="990600" x="3810000"/>
            <a:ext cy="457200" cx="2372590"/>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Manuscript submission</a:t>
            </a:r>
          </a:p>
        </p:txBody>
      </p:sp>
      <p:sp>
        <p:nvSpPr>
          <p:cNvPr id="427" name="Shape 427"/>
          <p:cNvSpPr/>
          <p:nvPr/>
        </p:nvSpPr>
        <p:spPr>
          <a:xfrm>
            <a:off y="304800" x="7620000"/>
            <a:ext cy="200889" cx="1066799"/>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Help |  Log out</a:t>
            </a:r>
          </a:p>
        </p:txBody>
      </p:sp>
      <p:sp>
        <p:nvSpPr>
          <p:cNvPr id="428" name="Shape 428"/>
          <p:cNvSpPr/>
          <p:nvPr/>
        </p:nvSpPr>
        <p:spPr>
          <a:xfrm>
            <a:off y="1600199" x="3930867"/>
            <a:ext cy="2438401" cx="4374931"/>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Agreement for review process</a:t>
            </a: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t>
            </a: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t>
            </a: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t>
            </a: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sp>
        <p:nvSpPr>
          <p:cNvPr id="429" name="Shape 429"/>
          <p:cNvSpPr/>
          <p:nvPr/>
        </p:nvSpPr>
        <p:spPr>
          <a:xfrm>
            <a:off y="4343400" x="4996296"/>
            <a:ext cy="457200" cx="1122038"/>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Agree</a:t>
            </a:r>
          </a:p>
        </p:txBody>
      </p:sp>
      <p:sp>
        <p:nvSpPr>
          <p:cNvPr id="430" name="Shape 430"/>
          <p:cNvSpPr/>
          <p:nvPr/>
        </p:nvSpPr>
        <p:spPr>
          <a:xfrm>
            <a:off y="4343400" x="6270733"/>
            <a:ext cy="457200" cx="1122038"/>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Disagree</a:t>
            </a:r>
          </a:p>
        </p:txBody>
      </p:sp>
      <p:sp>
        <p:nvSpPr>
          <p:cNvPr id="431" name="Shape 431"/>
          <p:cNvSpPr/>
          <p:nvPr/>
        </p:nvSpPr>
        <p:spPr>
          <a:xfrm>
            <a:off y="789710" x="3581400"/>
            <a:ext cy="200889" cx="51053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Main Menu |  Author Dashboard | Reviewer Dashboard</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5" name="Shape 435"/>
        <p:cNvGrpSpPr/>
        <p:nvPr/>
      </p:nvGrpSpPr>
      <p:grpSpPr>
        <a:xfrm>
          <a:off y="0" x="0"/>
          <a:ext cy="0" cx="0"/>
          <a:chOff y="0" x="0"/>
          <a:chExt cy="0" cx="0"/>
        </a:xfrm>
      </p:grpSpPr>
      <p:sp>
        <p:nvSpPr>
          <p:cNvPr id="436" name="Shape 436"/>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Manuscript submission</a:t>
            </a:r>
          </a:p>
        </p:txBody>
      </p:sp>
      <p:sp>
        <p:nvSpPr>
          <p:cNvPr id="437" name="Shape 437"/>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285750" marL="285750">
              <a:lnSpc>
                <a:spcPct val="90000"/>
              </a:lnSpc>
              <a:spcBef>
                <a:spcPts val="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Fields with (</a:t>
            </a:r>
            <a:r>
              <a:rPr strike="noStrike" u="none" b="0" cap="none" baseline="0" sz="1800" lang="en-US" i="0">
                <a:solidFill>
                  <a:srgbClr val="FF0000"/>
                </a:solidFill>
                <a:latin typeface="Calibri"/>
                <a:ea typeface="Calibri"/>
                <a:cs typeface="Calibri"/>
                <a:sym typeface="Calibri"/>
              </a:rPr>
              <a:t>*</a:t>
            </a:r>
            <a:r>
              <a:rPr strike="noStrike" u="none" b="0" cap="none" baseline="0" sz="1800" lang="en-US" i="0">
                <a:solidFill>
                  <a:schemeClr val="dk1"/>
                </a:solidFill>
                <a:latin typeface="Calibri"/>
                <a:ea typeface="Calibri"/>
                <a:cs typeface="Calibri"/>
                <a:sym typeface="Calibri"/>
              </a:rPr>
              <a:t>) are required fields. </a:t>
            </a:r>
          </a:p>
          <a:p>
            <a:pPr algn="l" rtl="0" lvl="0" marR="0" indent="-285750" marL="285750">
              <a:lnSpc>
                <a:spcPct val="90000"/>
              </a:lnSpc>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An author can click “Save”, so the information will be stored in system.</a:t>
            </a:r>
          </a:p>
          <a:p>
            <a:pPr algn="l" rtl="0" lvl="0" marR="0" indent="-285750" marL="285750">
              <a:lnSpc>
                <a:spcPct val="90000"/>
              </a:lnSpc>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An author can click “Submit”:</a:t>
            </a:r>
          </a:p>
          <a:p>
            <a:pPr algn="l" rtl="0" lvl="1" marR="0" indent="-285750" marL="742950">
              <a:lnSpc>
                <a:spcPct val="90000"/>
              </a:lnSpc>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If all required fields are filled in, system will show a manuscript submission success message and send confirmation email</a:t>
            </a:r>
          </a:p>
          <a:p>
            <a:pPr algn="l" rtl="0" lvl="1" marR="0" indent="-285750" marL="742950">
              <a:lnSpc>
                <a:spcPct val="90000"/>
              </a:lnSpc>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Otherwise, show a message which field is not filled in.</a:t>
            </a:r>
          </a:p>
        </p:txBody>
      </p:sp>
      <p:sp>
        <p:nvSpPr>
          <p:cNvPr id="438" name="Shape 438"/>
          <p:cNvSpPr txBox="1"/>
          <p:nvPr>
            <p:ph idx="2" type="body"/>
          </p:nvPr>
        </p:nvSpPr>
        <p:spPr>
          <a:xfrm>
            <a:off y="273050" x="3575050"/>
            <a:ext cy="5853112"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439" name="Shape 439"/>
          <p:cNvSpPr/>
          <p:nvPr/>
        </p:nvSpPr>
        <p:spPr>
          <a:xfrm>
            <a:off y="277089" x="3581400"/>
            <a:ext cy="4572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Peer Review</a:t>
            </a:r>
          </a:p>
        </p:txBody>
      </p:sp>
      <p:sp>
        <p:nvSpPr>
          <p:cNvPr id="440" name="Shape 440"/>
          <p:cNvSpPr/>
          <p:nvPr/>
        </p:nvSpPr>
        <p:spPr>
          <a:xfrm>
            <a:off y="5943600" x="3581400"/>
            <a:ext cy="2286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@2014 Copyright</a:t>
            </a:r>
          </a:p>
        </p:txBody>
      </p:sp>
      <p:sp>
        <p:nvSpPr>
          <p:cNvPr id="441" name="Shape 441"/>
          <p:cNvSpPr/>
          <p:nvPr/>
        </p:nvSpPr>
        <p:spPr>
          <a:xfrm>
            <a:off y="914400" x="3810000"/>
            <a:ext cy="457200" cx="2372590"/>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Manuscript submission</a:t>
            </a:r>
          </a:p>
        </p:txBody>
      </p:sp>
      <p:sp>
        <p:nvSpPr>
          <p:cNvPr id="442" name="Shape 442"/>
          <p:cNvSpPr/>
          <p:nvPr/>
        </p:nvSpPr>
        <p:spPr>
          <a:xfrm>
            <a:off y="304800" x="7620000"/>
            <a:ext cy="200889" cx="1066799"/>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Help |  Log out</a:t>
            </a:r>
          </a:p>
        </p:txBody>
      </p:sp>
      <p:sp>
        <p:nvSpPr>
          <p:cNvPr id="443" name="Shape 443"/>
          <p:cNvSpPr/>
          <p:nvPr/>
        </p:nvSpPr>
        <p:spPr>
          <a:xfrm>
            <a:off y="1371600" x="3657600"/>
            <a:ext cy="457200" cx="1143001"/>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rgbClr val="FF0000"/>
                </a:solidFill>
                <a:latin typeface="Calibri"/>
                <a:ea typeface="Calibri"/>
                <a:cs typeface="Calibri"/>
                <a:sym typeface="Calibri"/>
              </a:rPr>
              <a:t>* </a:t>
            </a:r>
            <a:r>
              <a:rPr strike="noStrike" u="none" b="0" cap="none" baseline="0" sz="1800" lang="en-US" i="0">
                <a:solidFill>
                  <a:schemeClr val="dk1"/>
                </a:solidFill>
                <a:latin typeface="Calibri"/>
                <a:ea typeface="Calibri"/>
                <a:cs typeface="Calibri"/>
                <a:sym typeface="Calibri"/>
              </a:rPr>
              <a:t>Title:</a:t>
            </a:r>
          </a:p>
        </p:txBody>
      </p:sp>
      <p:sp>
        <p:nvSpPr>
          <p:cNvPr id="444" name="Shape 444"/>
          <p:cNvSpPr/>
          <p:nvPr/>
        </p:nvSpPr>
        <p:spPr>
          <a:xfrm>
            <a:off y="2514600" x="3657601"/>
            <a:ext cy="457200" cx="1913657"/>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rgbClr val="FF0000"/>
                </a:solidFill>
                <a:latin typeface="Calibri"/>
                <a:ea typeface="Calibri"/>
                <a:cs typeface="Calibri"/>
                <a:sym typeface="Calibri"/>
              </a:rPr>
              <a:t>* </a:t>
            </a:r>
            <a:r>
              <a:rPr strike="noStrike" u="none" b="0" cap="none" baseline="0" sz="1800" lang="en-US" i="0">
                <a:solidFill>
                  <a:schemeClr val="dk1"/>
                </a:solidFill>
                <a:latin typeface="Calibri"/>
                <a:ea typeface="Calibri"/>
                <a:cs typeface="Calibri"/>
                <a:sym typeface="Calibri"/>
              </a:rPr>
              <a:t>Target journal:</a:t>
            </a:r>
          </a:p>
        </p:txBody>
      </p:sp>
      <p:sp>
        <p:nvSpPr>
          <p:cNvPr id="445" name="Shape 445"/>
          <p:cNvSpPr/>
          <p:nvPr/>
        </p:nvSpPr>
        <p:spPr>
          <a:xfrm>
            <a:off y="1905000" x="3657600"/>
            <a:ext cy="457200" cx="191365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rgbClr val="FF0000"/>
                </a:solidFill>
                <a:latin typeface="Calibri"/>
                <a:ea typeface="Calibri"/>
                <a:cs typeface="Calibri"/>
                <a:sym typeface="Calibri"/>
              </a:rPr>
              <a:t>* </a:t>
            </a:r>
            <a:r>
              <a:rPr strike="noStrike" u="none" b="0" cap="none" baseline="0" sz="1800" lang="en-US" i="0">
                <a:solidFill>
                  <a:schemeClr val="dk1"/>
                </a:solidFill>
                <a:latin typeface="Calibri"/>
                <a:ea typeface="Calibri"/>
                <a:cs typeface="Calibri"/>
                <a:sym typeface="Calibri"/>
              </a:rPr>
              <a:t>Keywords (10):</a:t>
            </a:r>
          </a:p>
        </p:txBody>
      </p:sp>
      <p:sp>
        <p:nvSpPr>
          <p:cNvPr id="446" name="Shape 446"/>
          <p:cNvSpPr/>
          <p:nvPr/>
        </p:nvSpPr>
        <p:spPr>
          <a:xfrm>
            <a:off y="3124200" x="3657600"/>
            <a:ext cy="457200" cx="2476500"/>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rgbClr val="FF0000"/>
                </a:solidFill>
                <a:latin typeface="Calibri"/>
                <a:ea typeface="Calibri"/>
                <a:cs typeface="Calibri"/>
                <a:sym typeface="Calibri"/>
              </a:rPr>
              <a:t>* </a:t>
            </a:r>
            <a:r>
              <a:rPr strike="noStrike" u="none" b="0" cap="none" baseline="0" sz="1800" lang="en-US" i="0">
                <a:solidFill>
                  <a:schemeClr val="dk1"/>
                </a:solidFill>
                <a:latin typeface="Calibri"/>
                <a:ea typeface="Calibri"/>
                <a:cs typeface="Calibri"/>
                <a:sym typeface="Calibri"/>
              </a:rPr>
              <a:t>Manuscript filed:</a:t>
            </a:r>
          </a:p>
        </p:txBody>
      </p:sp>
      <p:sp>
        <p:nvSpPr>
          <p:cNvPr id="447" name="Shape 447"/>
          <p:cNvSpPr/>
          <p:nvPr/>
        </p:nvSpPr>
        <p:spPr>
          <a:xfrm>
            <a:off y="1371600" x="5029201"/>
            <a:ext cy="457200" cx="6477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448" name="Shape 448"/>
          <p:cNvSpPr/>
          <p:nvPr/>
        </p:nvSpPr>
        <p:spPr>
          <a:xfrm>
            <a:off y="2514600" x="5746173"/>
            <a:ext cy="457200" cx="6477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449" name="Shape 449"/>
          <p:cNvSpPr/>
          <p:nvPr/>
        </p:nvSpPr>
        <p:spPr>
          <a:xfrm>
            <a:off y="1905000" x="5739246"/>
            <a:ext cy="457200" cx="6477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450" name="Shape 450"/>
          <p:cNvSpPr/>
          <p:nvPr/>
        </p:nvSpPr>
        <p:spPr>
          <a:xfrm>
            <a:off y="3124200" x="5746178"/>
            <a:ext cy="457200" cx="28029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a:spcBef>
                <a:spcPts val="0"/>
              </a:spcBef>
              <a:buSzPct val="25000"/>
              <a:buNone/>
            </a:pPr>
            <a:r>
              <a:rPr lang="en-US">
                <a:solidFill>
                  <a:schemeClr val="dk1"/>
                </a:solidFill>
                <a:latin typeface="Calibri"/>
                <a:ea typeface="Calibri"/>
                <a:cs typeface="Calibri"/>
                <a:sym typeface="Calibri"/>
              </a:rPr>
              <a:t>☑Bio 口 CS</a:t>
            </a:r>
          </a:p>
        </p:txBody>
      </p:sp>
      <p:sp>
        <p:nvSpPr>
          <p:cNvPr id="451" name="Shape 451"/>
          <p:cNvSpPr/>
          <p:nvPr/>
        </p:nvSpPr>
        <p:spPr>
          <a:xfrm>
            <a:off y="1371600" x="6442480"/>
            <a:ext cy="457200" cx="1371600"/>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rgbClr val="FF0000"/>
                </a:solidFill>
                <a:latin typeface="Calibri"/>
                <a:ea typeface="Calibri"/>
                <a:cs typeface="Calibri"/>
                <a:sym typeface="Calibri"/>
              </a:rPr>
              <a:t>* </a:t>
            </a:r>
            <a:r>
              <a:rPr strike="noStrike" u="none" b="0" cap="none" baseline="0" sz="1800" lang="en-US" i="0">
                <a:solidFill>
                  <a:schemeClr val="dk1"/>
                </a:solidFill>
                <a:latin typeface="Calibri"/>
                <a:ea typeface="Calibri"/>
                <a:cs typeface="Calibri"/>
                <a:sym typeface="Calibri"/>
              </a:rPr>
              <a:t>Abstract:</a:t>
            </a:r>
          </a:p>
        </p:txBody>
      </p:sp>
      <p:sp>
        <p:nvSpPr>
          <p:cNvPr id="452" name="Shape 452"/>
          <p:cNvSpPr/>
          <p:nvPr/>
        </p:nvSpPr>
        <p:spPr>
          <a:xfrm>
            <a:off y="1371600" x="7814081"/>
            <a:ext cy="457200" cx="6477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grpSp>
        <p:nvGrpSpPr>
          <p:cNvPr id="453" name="Shape 453"/>
          <p:cNvGrpSpPr/>
          <p:nvPr/>
        </p:nvGrpSpPr>
        <p:grpSpPr>
          <a:xfrm>
            <a:off y="3733800" x="3664528"/>
            <a:ext cy="1650123" cx="4641271"/>
            <a:chOff y="3733800" x="3664528"/>
            <a:chExt cy="1650123" cx="4641271"/>
          </a:xfrm>
        </p:grpSpPr>
        <p:sp>
          <p:nvSpPr>
            <p:cNvPr id="454" name="Shape 454"/>
            <p:cNvSpPr/>
            <p:nvPr/>
          </p:nvSpPr>
          <p:spPr>
            <a:xfrm>
              <a:off y="3733800" x="3664528"/>
              <a:ext cy="1650123" cx="3193470"/>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Upload files:</a:t>
              </a:r>
            </a:p>
            <a:p>
              <a:pPr algn="l" rtl="0" lvl="0" marR="0" indent="0" marL="0">
                <a:lnSpc>
                  <a:spcPct val="150000"/>
                </a:lnSpc>
                <a:spcBef>
                  <a:spcPts val="0"/>
                </a:spcBef>
                <a:buSzPct val="25000"/>
                <a:buNone/>
              </a:pPr>
              <a:r>
                <a:rPr strike="noStrike" u="none" b="0" cap="none" baseline="0" sz="1800" lang="en-US" i="0">
                  <a:solidFill>
                    <a:srgbClr val="FF0000"/>
                  </a:solidFill>
                  <a:latin typeface="Calibri"/>
                  <a:ea typeface="Calibri"/>
                  <a:cs typeface="Calibri"/>
                  <a:sym typeface="Calibri"/>
                </a:rPr>
                <a:t>* </a:t>
              </a:r>
              <a:r>
                <a:rPr strike="noStrike" u="none" b="0" cap="none" baseline="0" sz="1800" lang="en-US" i="0">
                  <a:solidFill>
                    <a:schemeClr val="dk1"/>
                  </a:solidFill>
                  <a:latin typeface="Calibri"/>
                  <a:ea typeface="Calibri"/>
                  <a:cs typeface="Calibri"/>
                  <a:sym typeface="Calibri"/>
                </a:rPr>
                <a:t>Text part(.doc or .pdf) </a:t>
              </a:r>
            </a:p>
            <a:p>
              <a:pPr algn="l" rtl="0" lvl="0" marR="0" indent="0" marL="0">
                <a:lnSpc>
                  <a:spcPct val="150000"/>
                </a:lnSpc>
                <a:spcBef>
                  <a:spcPts val="0"/>
                </a:spcBef>
                <a:buSzPct val="25000"/>
                <a:buNone/>
              </a:pPr>
              <a:r>
                <a:rPr strike="noStrike" u="none" b="0" cap="none" baseline="0" sz="1800" lang="en-US" i="0">
                  <a:solidFill>
                    <a:schemeClr val="dk1"/>
                  </a:solidFill>
                  <a:latin typeface="Calibri"/>
                  <a:ea typeface="Calibri"/>
                  <a:cs typeface="Calibri"/>
                  <a:sym typeface="Calibri"/>
                </a:rPr>
                <a:t>   Tables (.doc or .pdf)</a:t>
              </a:r>
            </a:p>
            <a:p>
              <a:pPr algn="l" rtl="0" lvl="0" marR="0" indent="0" marL="0">
                <a:lnSpc>
                  <a:spcPct val="150000"/>
                </a:lnSpc>
                <a:spcBef>
                  <a:spcPts val="0"/>
                </a:spcBef>
                <a:buSzPct val="25000"/>
                <a:buNone/>
              </a:pPr>
              <a:r>
                <a:rPr strike="noStrike" u="none" b="0" cap="none" baseline="0" sz="1800" lang="en-US" i="0">
                  <a:solidFill>
                    <a:schemeClr val="dk1"/>
                  </a:solidFill>
                  <a:latin typeface="Calibri"/>
                  <a:ea typeface="Calibri"/>
                  <a:cs typeface="Calibri"/>
                  <a:sym typeface="Calibri"/>
                </a:rPr>
                <a:t>   Figures (.png)</a:t>
              </a:r>
            </a:p>
            <a:p>
              <a:pPr algn="l" rtl="0" lvl="0" marR="0" indent="-171450" marL="285750">
                <a:spcBef>
                  <a:spcPts val="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p:txBody>
        </p:sp>
        <p:sp>
          <p:nvSpPr>
            <p:cNvPr id="455" name="Shape 455"/>
            <p:cNvSpPr/>
            <p:nvPr/>
          </p:nvSpPr>
          <p:spPr>
            <a:xfrm>
              <a:off y="4071444" x="6066562"/>
              <a:ext cy="228600" cx="1350816"/>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Select files</a:t>
              </a:r>
            </a:p>
          </p:txBody>
        </p:sp>
        <p:sp>
          <p:nvSpPr>
            <p:cNvPr id="456" name="Shape 456"/>
            <p:cNvSpPr/>
            <p:nvPr/>
          </p:nvSpPr>
          <p:spPr>
            <a:xfrm>
              <a:off y="4078014" x="7472914"/>
              <a:ext cy="228600" cx="832885"/>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Add</a:t>
              </a:r>
            </a:p>
          </p:txBody>
        </p:sp>
        <p:sp>
          <p:nvSpPr>
            <p:cNvPr id="457" name="Shape 457"/>
            <p:cNvSpPr/>
            <p:nvPr/>
          </p:nvSpPr>
          <p:spPr>
            <a:xfrm>
              <a:off y="4489230" x="6066562"/>
              <a:ext cy="228600" cx="1350816"/>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Select files</a:t>
              </a:r>
            </a:p>
          </p:txBody>
        </p:sp>
        <p:sp>
          <p:nvSpPr>
            <p:cNvPr id="458" name="Shape 458"/>
            <p:cNvSpPr/>
            <p:nvPr/>
          </p:nvSpPr>
          <p:spPr>
            <a:xfrm>
              <a:off y="4495800" x="7472914"/>
              <a:ext cy="228600" cx="832885"/>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Add</a:t>
              </a:r>
            </a:p>
          </p:txBody>
        </p:sp>
        <p:sp>
          <p:nvSpPr>
            <p:cNvPr id="459" name="Shape 459"/>
            <p:cNvSpPr/>
            <p:nvPr/>
          </p:nvSpPr>
          <p:spPr>
            <a:xfrm>
              <a:off y="4876800" x="6066562"/>
              <a:ext cy="228600" cx="1350816"/>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Select files</a:t>
              </a:r>
            </a:p>
          </p:txBody>
        </p:sp>
        <p:sp>
          <p:nvSpPr>
            <p:cNvPr id="460" name="Shape 460"/>
            <p:cNvSpPr/>
            <p:nvPr/>
          </p:nvSpPr>
          <p:spPr>
            <a:xfrm>
              <a:off y="4883369" x="7472914"/>
              <a:ext cy="228600" cx="832885"/>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Add</a:t>
              </a:r>
            </a:p>
          </p:txBody>
        </p:sp>
      </p:grpSp>
      <p:sp>
        <p:nvSpPr>
          <p:cNvPr id="461" name="Shape 461"/>
          <p:cNvSpPr/>
          <p:nvPr/>
        </p:nvSpPr>
        <p:spPr>
          <a:xfrm>
            <a:off y="5334000" x="6250016"/>
            <a:ext cy="457200" cx="1065183"/>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Submit</a:t>
            </a:r>
          </a:p>
        </p:txBody>
      </p:sp>
      <p:sp>
        <p:nvSpPr>
          <p:cNvPr id="462" name="Shape 462"/>
          <p:cNvSpPr/>
          <p:nvPr/>
        </p:nvSpPr>
        <p:spPr>
          <a:xfrm>
            <a:off y="5334000" x="4867910"/>
            <a:ext cy="457200" cx="1065183"/>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Save</a:t>
            </a:r>
          </a:p>
        </p:txBody>
      </p:sp>
      <p:sp>
        <p:nvSpPr>
          <p:cNvPr id="463" name="Shape 463"/>
          <p:cNvSpPr/>
          <p:nvPr/>
        </p:nvSpPr>
        <p:spPr>
          <a:xfrm>
            <a:off y="789710" x="3581400"/>
            <a:ext cy="200889" cx="51053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Main Menu |  Author Dashboard | Reviewer Dashboard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y="0" x="0"/>
          <a:ext cy="0" cx="0"/>
          <a:chOff y="0" x="0"/>
          <a:chExt cy="0" cx="0"/>
        </a:xfrm>
      </p:grpSpPr>
      <p:sp>
        <p:nvSpPr>
          <p:cNvPr id="469" name="Shape 469"/>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Manuscript submission-</a:t>
            </a:r>
            <a:br>
              <a:rPr strike="noStrike" u="none" b="1" cap="none" baseline="0" sz="2000" lang="en-US" i="0">
                <a:solidFill>
                  <a:schemeClr val="dk1"/>
                </a:solidFill>
                <a:latin typeface="Calibri"/>
                <a:ea typeface="Calibri"/>
                <a:cs typeface="Calibri"/>
                <a:sym typeface="Calibri"/>
              </a:rPr>
            </a:br>
            <a:r>
              <a:rPr strike="noStrike" u="none" b="1" cap="none" baseline="0" sz="2000" lang="en-US" i="0">
                <a:solidFill>
                  <a:schemeClr val="dk1"/>
                </a:solidFill>
                <a:latin typeface="Calibri"/>
                <a:ea typeface="Calibri"/>
                <a:cs typeface="Calibri"/>
                <a:sym typeface="Calibri"/>
              </a:rPr>
              <a:t>Success</a:t>
            </a:r>
          </a:p>
        </p:txBody>
      </p:sp>
      <p:sp>
        <p:nvSpPr>
          <p:cNvPr id="470" name="Shape 470"/>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171450" marL="285750">
              <a:spcBef>
                <a:spcPts val="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p:txBody>
      </p:sp>
      <p:sp>
        <p:nvSpPr>
          <p:cNvPr id="471" name="Shape 471"/>
          <p:cNvSpPr txBox="1"/>
          <p:nvPr>
            <p:ph idx="2" type="body"/>
          </p:nvPr>
        </p:nvSpPr>
        <p:spPr>
          <a:xfrm>
            <a:off y="273050" x="3575050"/>
            <a:ext cy="5853112"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472" name="Shape 472"/>
          <p:cNvSpPr/>
          <p:nvPr/>
        </p:nvSpPr>
        <p:spPr>
          <a:xfrm>
            <a:off y="277089" x="3581400"/>
            <a:ext cy="4572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Peer Review</a:t>
            </a:r>
          </a:p>
        </p:txBody>
      </p:sp>
      <p:sp>
        <p:nvSpPr>
          <p:cNvPr id="473" name="Shape 473"/>
          <p:cNvSpPr/>
          <p:nvPr/>
        </p:nvSpPr>
        <p:spPr>
          <a:xfrm>
            <a:off y="5943600" x="3581400"/>
            <a:ext cy="2286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@2014 Copyright</a:t>
            </a:r>
          </a:p>
        </p:txBody>
      </p:sp>
      <p:sp>
        <p:nvSpPr>
          <p:cNvPr id="474" name="Shape 474"/>
          <p:cNvSpPr/>
          <p:nvPr/>
        </p:nvSpPr>
        <p:spPr>
          <a:xfrm>
            <a:off y="1066800" x="3810000"/>
            <a:ext cy="457200" cx="2372590"/>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Manuscript submission</a:t>
            </a:r>
          </a:p>
        </p:txBody>
      </p:sp>
      <p:sp>
        <p:nvSpPr>
          <p:cNvPr id="475" name="Shape 475"/>
          <p:cNvSpPr/>
          <p:nvPr/>
        </p:nvSpPr>
        <p:spPr>
          <a:xfrm>
            <a:off y="304800" x="7620000"/>
            <a:ext cy="200889" cx="1066799"/>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Help |  Log out</a:t>
            </a:r>
          </a:p>
        </p:txBody>
      </p:sp>
      <p:sp>
        <p:nvSpPr>
          <p:cNvPr id="476" name="Shape 476"/>
          <p:cNvSpPr/>
          <p:nvPr/>
        </p:nvSpPr>
        <p:spPr>
          <a:xfrm>
            <a:off y="1905000" x="3962400"/>
            <a:ext cy="1752600" cx="4343400"/>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Your manuscript (ID: XXXXX) has been submitted successfully.</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SzPct val="25000"/>
              <a:buNone/>
            </a:pPr>
            <a:r>
              <a:rPr strike="noStrike" u="sng" b="0" cap="none" baseline="0" sz="1800" lang="en-US" i="0">
                <a:solidFill>
                  <a:schemeClr val="dk1"/>
                </a:solidFill>
                <a:latin typeface="Calibri"/>
                <a:ea typeface="Calibri"/>
                <a:cs typeface="Calibri"/>
                <a:sym typeface="Calibri"/>
              </a:rPr>
              <a:t>Back to Dashboard</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sp>
        <p:nvSpPr>
          <p:cNvPr id="477" name="Shape 477"/>
          <p:cNvSpPr/>
          <p:nvPr/>
        </p:nvSpPr>
        <p:spPr>
          <a:xfrm>
            <a:off y="789710" x="3581400"/>
            <a:ext cy="200889" cx="51053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Main Menu |  Author Dashboard | Reviewer Dashboard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y="0" x="0"/>
          <a:ext cy="0" cx="0"/>
          <a:chOff y="0" x="0"/>
          <a:chExt cy="0" cx="0"/>
        </a:xfrm>
      </p:grpSpPr>
      <p:sp>
        <p:nvSpPr>
          <p:cNvPr id="483" name="Shape 483"/>
          <p:cNvSpPr txBox="1"/>
          <p:nvPr>
            <p:ph type="ctrTitle"/>
          </p:nvPr>
        </p:nvSpPr>
        <p:spPr>
          <a:xfrm>
            <a:off y="2130425" x="685800"/>
            <a:ext cy="1470023" cx="77724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Peer Review Mock-Up Demo</a:t>
            </a:r>
          </a:p>
        </p:txBody>
      </p:sp>
      <p:sp>
        <p:nvSpPr>
          <p:cNvPr id="484" name="Shape 484"/>
          <p:cNvSpPr txBox="1"/>
          <p:nvPr>
            <p:ph idx="1" type="subTitle"/>
          </p:nvPr>
        </p:nvSpPr>
        <p:spPr>
          <a:xfrm>
            <a:off y="3886200" x="1371600"/>
            <a:ext cy="1752600" cx="64007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888888"/>
              </a:buClr>
              <a:buSzPct val="25000"/>
              <a:buFont typeface="Arial"/>
              <a:buNone/>
            </a:pPr>
            <a:r>
              <a:rPr strike="noStrike" u="none" b="0" cap="none" baseline="0" sz="3200" lang="en-US" i="0">
                <a:solidFill>
                  <a:srgbClr val="888888"/>
                </a:solidFill>
                <a:latin typeface="Calibri"/>
                <a:ea typeface="Calibri"/>
                <a:cs typeface="Calibri"/>
                <a:sym typeface="Calibri"/>
              </a:rPr>
              <a:t>For reviewer</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y="0" x="0"/>
          <a:ext cy="0" cx="0"/>
          <a:chOff y="0" x="0"/>
          <a:chExt cy="0" cx="0"/>
        </a:xfrm>
      </p:grpSpPr>
      <p:sp>
        <p:nvSpPr>
          <p:cNvPr id="489" name="Shape 489"/>
          <p:cNvSpPr txBox="1"/>
          <p:nvPr>
            <p:ph idx="1" type="body"/>
          </p:nvPr>
        </p:nvSpPr>
        <p:spPr>
          <a:xfrm>
            <a:off y="798899" x="2258871"/>
            <a:ext cy="2425209"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lnSpc>
                <a:spcPct val="100000"/>
              </a:lnSpc>
              <a:spcBef>
                <a:spcPts val="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490" name="Shape 490"/>
          <p:cNvSpPr/>
          <p:nvPr/>
        </p:nvSpPr>
        <p:spPr>
          <a:xfrm>
            <a:off y="802937" x="2265221"/>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Emory Manuscripts reviewing system</a:t>
            </a:r>
          </a:p>
        </p:txBody>
      </p:sp>
      <p:sp>
        <p:nvSpPr>
          <p:cNvPr id="491" name="Shape 491"/>
          <p:cNvSpPr/>
          <p:nvPr/>
        </p:nvSpPr>
        <p:spPr>
          <a:xfrm>
            <a:off y="2995508" x="2265222"/>
            <a:ext cy="2286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©2014 Copyright</a:t>
            </a:r>
          </a:p>
        </p:txBody>
      </p:sp>
      <p:sp>
        <p:nvSpPr>
          <p:cNvPr id="492" name="Shape 492"/>
          <p:cNvSpPr/>
          <p:nvPr/>
        </p:nvSpPr>
        <p:spPr>
          <a:xfrm>
            <a:off y="2079783" x="3456714"/>
            <a:ext cy="457200" cx="1165921"/>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lang="en-US">
                <a:solidFill>
                  <a:schemeClr val="dk1"/>
                </a:solidFill>
                <a:latin typeface="Calibri"/>
                <a:ea typeface="Calibri"/>
                <a:cs typeface="Calibri"/>
                <a:sym typeface="Calibri"/>
              </a:rPr>
              <a:t>New User</a:t>
            </a:r>
          </a:p>
        </p:txBody>
      </p:sp>
      <p:sp>
        <p:nvSpPr>
          <p:cNvPr id="493" name="Shape 493"/>
          <p:cNvSpPr/>
          <p:nvPr/>
        </p:nvSpPr>
        <p:spPr>
          <a:xfrm>
            <a:off y="2079783" x="5042835"/>
            <a:ext cy="457200" cx="1011606"/>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Log in</a:t>
            </a:r>
          </a:p>
        </p:txBody>
      </p:sp>
      <p:sp>
        <p:nvSpPr>
          <p:cNvPr id="494" name="Shape 494"/>
          <p:cNvSpPr txBox="1"/>
          <p:nvPr/>
        </p:nvSpPr>
        <p:spPr>
          <a:xfrm>
            <a:off y="3806892" x="2268602"/>
            <a:ext cy="2432304"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lnSpc>
                <a:spcPct val="100000"/>
              </a:lnSpc>
              <a:spcBef>
                <a:spcPts val="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495" name="Shape 495"/>
          <p:cNvSpPr/>
          <p:nvPr/>
        </p:nvSpPr>
        <p:spPr>
          <a:xfrm>
            <a:off y="3806894" x="2268602"/>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Emory Manuscripts reviewing system</a:t>
            </a:r>
          </a:p>
        </p:txBody>
      </p:sp>
      <p:sp>
        <p:nvSpPr>
          <p:cNvPr id="496" name="Shape 496"/>
          <p:cNvSpPr/>
          <p:nvPr/>
        </p:nvSpPr>
        <p:spPr>
          <a:xfrm>
            <a:off y="6004594" x="2268208"/>
            <a:ext cy="2286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©2014 Copyright</a:t>
            </a:r>
          </a:p>
        </p:txBody>
      </p:sp>
      <p:sp>
        <p:nvSpPr>
          <p:cNvPr id="497" name="Shape 497"/>
          <p:cNvSpPr/>
          <p:nvPr/>
        </p:nvSpPr>
        <p:spPr>
          <a:xfrm>
            <a:off y="4436598" x="2354394"/>
            <a:ext cy="457200" cx="2389799"/>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600" lang="en-US" i="0">
                <a:solidFill>
                  <a:schemeClr val="dk1"/>
                </a:solidFill>
                <a:latin typeface="Calibri"/>
                <a:ea typeface="Calibri"/>
                <a:cs typeface="Calibri"/>
                <a:sym typeface="Calibri"/>
              </a:rPr>
              <a:t>Welcome, Mike!</a:t>
            </a:r>
          </a:p>
        </p:txBody>
      </p:sp>
      <p:sp>
        <p:nvSpPr>
          <p:cNvPr id="498" name="Shape 498"/>
          <p:cNvSpPr/>
          <p:nvPr/>
        </p:nvSpPr>
        <p:spPr>
          <a:xfrm>
            <a:off y="3935048" x="6054441"/>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sp>
        <p:nvSpPr>
          <p:cNvPr id="499" name="Shape 499"/>
          <p:cNvSpPr/>
          <p:nvPr/>
        </p:nvSpPr>
        <p:spPr>
          <a:xfrm>
            <a:off y="4958544" x="2954402"/>
            <a:ext cy="762000" cx="1524000"/>
          </a:xfrm>
          <a:prstGeom prst="ellipse">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Author</a:t>
            </a:r>
          </a:p>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Center</a:t>
            </a:r>
          </a:p>
        </p:txBody>
      </p:sp>
      <p:sp>
        <p:nvSpPr>
          <p:cNvPr id="500" name="Shape 500"/>
          <p:cNvSpPr/>
          <p:nvPr/>
        </p:nvSpPr>
        <p:spPr>
          <a:xfrm>
            <a:off y="4958544" x="4941948"/>
            <a:ext cy="762000" cx="1524000"/>
          </a:xfrm>
          <a:prstGeom prst="ellipse">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Reviewer</a:t>
            </a:r>
          </a:p>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Center</a:t>
            </a:r>
          </a:p>
        </p:txBody>
      </p:sp>
      <p:sp>
        <p:nvSpPr>
          <p:cNvPr id="501" name="Shape 501"/>
          <p:cNvSpPr/>
          <p:nvPr/>
        </p:nvSpPr>
        <p:spPr>
          <a:xfrm>
            <a:off y="4319514" x="2268602"/>
            <a:ext cy="200889" cx="5105398"/>
          </a:xfrm>
          <a:prstGeom prst="rect">
            <a:avLst/>
          </a:prstGeom>
          <a:no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1" cap="none" baseline="0" sz="1100" i="0">
              <a:solidFill>
                <a:schemeClr val="dk1"/>
              </a:solidFill>
              <a:latin typeface="Calibri"/>
              <a:ea typeface="Calibri"/>
              <a:cs typeface="Calibri"/>
              <a:sym typeface="Calibri"/>
            </a:endParaRPr>
          </a:p>
        </p:txBody>
      </p:sp>
      <p:sp>
        <p:nvSpPr>
          <p:cNvPr id="502" name="Shape 502"/>
          <p:cNvSpPr txBox="1"/>
          <p:nvPr/>
        </p:nvSpPr>
        <p:spPr>
          <a:xfrm>
            <a:off y="1848880" x="320730"/>
            <a:ext cy="307777" cx="127008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Home</a:t>
            </a:r>
          </a:p>
        </p:txBody>
      </p:sp>
      <p:sp>
        <p:nvSpPr>
          <p:cNvPr id="503" name="Shape 503"/>
          <p:cNvSpPr txBox="1"/>
          <p:nvPr/>
        </p:nvSpPr>
        <p:spPr>
          <a:xfrm>
            <a:off y="4806144" x="320730"/>
            <a:ext cy="523219" cx="127008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User Dashboard</a:t>
            </a:r>
          </a:p>
        </p:txBody>
      </p:sp>
      <p:sp>
        <p:nvSpPr>
          <p:cNvPr id="504" name="Shape 504"/>
          <p:cNvSpPr txBox="1"/>
          <p:nvPr/>
        </p:nvSpPr>
        <p:spPr>
          <a:xfrm>
            <a:off y="1475183" x="2954402"/>
            <a:ext cy="307777" cx="3306238"/>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Brief Introductions to the app</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y="0" x="0"/>
          <a:ext cy="0" cx="0"/>
          <a:chOff y="0" x="0"/>
          <a:chExt cy="0" cx="0"/>
        </a:xfrm>
      </p:grpSpPr>
      <p:sp>
        <p:nvSpPr>
          <p:cNvPr id="509" name="Shape 509"/>
          <p:cNvSpPr txBox="1"/>
          <p:nvPr>
            <p:ph idx="1" type="body"/>
          </p:nvPr>
        </p:nvSpPr>
        <p:spPr>
          <a:xfrm>
            <a:off y="829108" x="2271574"/>
            <a:ext cy="2425209"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lnSpc>
                <a:spcPct val="100000"/>
              </a:lnSpc>
              <a:spcBef>
                <a:spcPts val="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510" name="Shape 510"/>
          <p:cNvSpPr/>
          <p:nvPr/>
        </p:nvSpPr>
        <p:spPr>
          <a:xfrm>
            <a:off y="833146" x="2277924"/>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Emory Manuscripts reviewing system</a:t>
            </a:r>
          </a:p>
        </p:txBody>
      </p:sp>
      <p:sp>
        <p:nvSpPr>
          <p:cNvPr id="511" name="Shape 511"/>
          <p:cNvSpPr/>
          <p:nvPr/>
        </p:nvSpPr>
        <p:spPr>
          <a:xfrm>
            <a:off y="3025716" x="2277925"/>
            <a:ext cy="2286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©2014 Copyright</a:t>
            </a:r>
          </a:p>
        </p:txBody>
      </p:sp>
      <p:sp>
        <p:nvSpPr>
          <p:cNvPr id="512" name="Shape 512"/>
          <p:cNvSpPr txBox="1"/>
          <p:nvPr>
            <p:ph idx="2" type="body"/>
          </p:nvPr>
        </p:nvSpPr>
        <p:spPr>
          <a:xfrm>
            <a:off y="3811257" x="2277925"/>
            <a:ext cy="2425209"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lnSpc>
                <a:spcPct val="100000"/>
              </a:lnSpc>
              <a:spcBef>
                <a:spcPts val="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513" name="Shape 513"/>
          <p:cNvSpPr/>
          <p:nvPr/>
        </p:nvSpPr>
        <p:spPr>
          <a:xfrm>
            <a:off y="6007866" x="2284275"/>
            <a:ext cy="2286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©2014 Copyright</a:t>
            </a:r>
          </a:p>
        </p:txBody>
      </p:sp>
      <p:sp>
        <p:nvSpPr>
          <p:cNvPr id="514" name="Shape 514"/>
          <p:cNvSpPr/>
          <p:nvPr/>
        </p:nvSpPr>
        <p:spPr>
          <a:xfrm>
            <a:off y="1982672" x="3716030"/>
            <a:ext cy="447682" cx="2339109"/>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Become a reviewer</a:t>
            </a:r>
          </a:p>
        </p:txBody>
      </p:sp>
      <p:sp>
        <p:nvSpPr>
          <p:cNvPr id="515" name="Shape 515"/>
          <p:cNvSpPr txBox="1"/>
          <p:nvPr/>
        </p:nvSpPr>
        <p:spPr>
          <a:xfrm>
            <a:off y="1553170" x="2966788"/>
            <a:ext cy="307777" cx="36701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Oops, not a reviewer in current session ?</a:t>
            </a:r>
          </a:p>
        </p:txBody>
      </p:sp>
      <p:sp>
        <p:nvSpPr>
          <p:cNvPr id="516" name="Shape 516"/>
          <p:cNvSpPr/>
          <p:nvPr/>
        </p:nvSpPr>
        <p:spPr>
          <a:xfrm>
            <a:off y="2689341" x="6636988"/>
            <a:ext cy="237743" cx="648739"/>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back</a:t>
            </a:r>
          </a:p>
        </p:txBody>
      </p:sp>
      <p:sp>
        <p:nvSpPr>
          <p:cNvPr id="517" name="Shape 517"/>
          <p:cNvSpPr/>
          <p:nvPr/>
        </p:nvSpPr>
        <p:spPr>
          <a:xfrm>
            <a:off y="966167" x="6012242"/>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grpSp>
        <p:nvGrpSpPr>
          <p:cNvPr id="518" name="Shape 518"/>
          <p:cNvGrpSpPr/>
          <p:nvPr/>
        </p:nvGrpSpPr>
        <p:grpSpPr>
          <a:xfrm>
            <a:off y="3815296" x="2284275"/>
            <a:ext cy="457200" cx="5105398"/>
            <a:chOff y="3815296" x="2284275"/>
            <a:chExt cy="457200" cx="5105398"/>
          </a:xfrm>
        </p:grpSpPr>
        <p:sp>
          <p:nvSpPr>
            <p:cNvPr id="519" name="Shape 519"/>
            <p:cNvSpPr/>
            <p:nvPr/>
          </p:nvSpPr>
          <p:spPr>
            <a:xfrm>
              <a:off y="3815296" x="2284275"/>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Emory Manuscripts reviewing system</a:t>
              </a:r>
            </a:p>
          </p:txBody>
        </p:sp>
        <p:sp>
          <p:nvSpPr>
            <p:cNvPr id="520" name="Shape 520"/>
            <p:cNvSpPr/>
            <p:nvPr/>
          </p:nvSpPr>
          <p:spPr>
            <a:xfrm>
              <a:off y="3938585" x="6067144"/>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grpSp>
      <p:sp>
        <p:nvSpPr>
          <p:cNvPr id="521" name="Shape 521"/>
          <p:cNvSpPr txBox="1"/>
          <p:nvPr/>
        </p:nvSpPr>
        <p:spPr>
          <a:xfrm>
            <a:off y="4506546" x="2638551"/>
            <a:ext cy="892551" cx="4475674"/>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Oops, you are not a reviewer in current session</a:t>
            </a:r>
          </a:p>
          <a:p>
            <a:pPr algn="ctr" rtl="0" lvl="0" marR="0" indent="0" marL="0">
              <a:lnSpc>
                <a:spcPct val="100000"/>
              </a:lnSpc>
              <a:spcBef>
                <a:spcPts val="600"/>
              </a:spcBef>
              <a:spcAft>
                <a:spcPts val="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And the reviewer registration is closed </a:t>
            </a:r>
          </a:p>
          <a:p>
            <a:pPr algn="ctr" rtl="0" lvl="0" marR="0" indent="0" marL="0">
              <a:lnSpc>
                <a:spcPct val="100000"/>
              </a:lnSpc>
              <a:spcBef>
                <a:spcPts val="600"/>
              </a:spcBef>
              <a:spcAft>
                <a:spcPts val="60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We will notify you by email when next session begins</a:t>
            </a:r>
          </a:p>
        </p:txBody>
      </p:sp>
      <p:sp>
        <p:nvSpPr>
          <p:cNvPr id="522" name="Shape 522"/>
          <p:cNvSpPr/>
          <p:nvPr/>
        </p:nvSpPr>
        <p:spPr>
          <a:xfrm>
            <a:off y="5671491" x="6624657"/>
            <a:ext cy="237743" cx="648739"/>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back</a:t>
            </a:r>
          </a:p>
        </p:txBody>
      </p:sp>
      <p:sp>
        <p:nvSpPr>
          <p:cNvPr id="523" name="Shape 523"/>
          <p:cNvSpPr txBox="1"/>
          <p:nvPr/>
        </p:nvSpPr>
        <p:spPr>
          <a:xfrm>
            <a:off y="1982672" x="346387"/>
            <a:ext cy="307777" cx="1449698"/>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New reviewer</a:t>
            </a:r>
          </a:p>
        </p:txBody>
      </p:sp>
      <p:sp>
        <p:nvSpPr>
          <p:cNvPr id="524" name="Shape 524"/>
          <p:cNvSpPr txBox="1"/>
          <p:nvPr/>
        </p:nvSpPr>
        <p:spPr>
          <a:xfrm>
            <a:off y="2290450" x="346401"/>
            <a:ext cy="307800" cx="1785900"/>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Before deadline 1</a:t>
            </a:r>
          </a:p>
        </p:txBody>
      </p:sp>
      <p:sp>
        <p:nvSpPr>
          <p:cNvPr id="525" name="Shape 525"/>
          <p:cNvSpPr txBox="1"/>
          <p:nvPr/>
        </p:nvSpPr>
        <p:spPr>
          <a:xfrm>
            <a:off y="4746325" x="346401"/>
            <a:ext cy="307800" cx="1641300"/>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After deadline 1</a:t>
            </a:r>
          </a:p>
        </p:txBody>
      </p:sp>
      <p:sp>
        <p:nvSpPr>
          <p:cNvPr id="526" name="Shape 526"/>
          <p:cNvSpPr txBox="1"/>
          <p:nvPr/>
        </p:nvSpPr>
        <p:spPr>
          <a:xfrm>
            <a:off y="4438553" x="346387"/>
            <a:ext cy="307777" cx="1449698"/>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New reviewer</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y="0" x="0"/>
          <a:ext cy="0" cx="0"/>
          <a:chOff y="0" x="0"/>
          <a:chExt cy="0" cx="0"/>
        </a:xfrm>
      </p:grpSpPr>
      <p:sp>
        <p:nvSpPr>
          <p:cNvPr id="531" name="Shape 531"/>
          <p:cNvSpPr txBox="1"/>
          <p:nvPr/>
        </p:nvSpPr>
        <p:spPr>
          <a:xfrm>
            <a:off y="819986" x="2265223"/>
            <a:ext cy="2425209"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lnSpc>
                <a:spcPct val="100000"/>
              </a:lnSpc>
              <a:spcBef>
                <a:spcPts val="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532" name="Shape 532"/>
          <p:cNvSpPr/>
          <p:nvPr/>
        </p:nvSpPr>
        <p:spPr>
          <a:xfrm>
            <a:off y="824025" x="2271573"/>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US" i="0">
                <a:solidFill>
                  <a:schemeClr val="dk1"/>
                </a:solidFill>
                <a:latin typeface="Calibri"/>
                <a:ea typeface="Calibri"/>
                <a:cs typeface="Calibri"/>
                <a:sym typeface="Calibri"/>
              </a:rPr>
              <a:t>Peer Review</a:t>
            </a:r>
          </a:p>
        </p:txBody>
      </p:sp>
      <p:sp>
        <p:nvSpPr>
          <p:cNvPr id="533" name="Shape 533"/>
          <p:cNvSpPr/>
          <p:nvPr/>
        </p:nvSpPr>
        <p:spPr>
          <a:xfrm>
            <a:off y="3016594" x="2271574"/>
            <a:ext cy="2286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©2014 Copyright</a:t>
            </a:r>
          </a:p>
        </p:txBody>
      </p:sp>
      <p:sp>
        <p:nvSpPr>
          <p:cNvPr id="534" name="Shape 534"/>
          <p:cNvSpPr txBox="1"/>
          <p:nvPr/>
        </p:nvSpPr>
        <p:spPr>
          <a:xfrm>
            <a:off y="3811305" x="2265222"/>
            <a:ext cy="2425209"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lnSpc>
                <a:spcPct val="100000"/>
              </a:lnSpc>
              <a:spcBef>
                <a:spcPts val="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535" name="Shape 535"/>
          <p:cNvSpPr/>
          <p:nvPr/>
        </p:nvSpPr>
        <p:spPr>
          <a:xfrm>
            <a:off y="3815344" x="2271572"/>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US" i="0">
                <a:solidFill>
                  <a:schemeClr val="dk1"/>
                </a:solidFill>
                <a:latin typeface="Calibri"/>
                <a:ea typeface="Calibri"/>
                <a:cs typeface="Calibri"/>
                <a:sym typeface="Calibri"/>
              </a:rPr>
              <a:t>Peer Review</a:t>
            </a:r>
          </a:p>
        </p:txBody>
      </p:sp>
      <p:sp>
        <p:nvSpPr>
          <p:cNvPr id="536" name="Shape 536"/>
          <p:cNvSpPr/>
          <p:nvPr/>
        </p:nvSpPr>
        <p:spPr>
          <a:xfrm>
            <a:off y="6007914" x="2271573"/>
            <a:ext cy="2286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©2014 Copyright</a:t>
            </a:r>
          </a:p>
        </p:txBody>
      </p:sp>
      <p:sp>
        <p:nvSpPr>
          <p:cNvPr id="537" name="Shape 537"/>
          <p:cNvSpPr txBox="1"/>
          <p:nvPr/>
        </p:nvSpPr>
        <p:spPr>
          <a:xfrm>
            <a:off y="4784094" x="2704596"/>
            <a:ext cy="307777" cx="4367556"/>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How many papers have you reviewed for journals?</a:t>
            </a:r>
          </a:p>
        </p:txBody>
      </p:sp>
      <p:sp>
        <p:nvSpPr>
          <p:cNvPr id="538" name="Shape 538"/>
          <p:cNvSpPr/>
          <p:nvPr/>
        </p:nvSpPr>
        <p:spPr>
          <a:xfrm>
            <a:off y="5358255" x="4821478"/>
            <a:ext cy="304418" cx="1069847"/>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800" lang="en-US" i="0">
                <a:solidFill>
                  <a:srgbClr val="000000"/>
                </a:solidFill>
                <a:latin typeface="Arial"/>
                <a:ea typeface="Arial"/>
                <a:cs typeface="Arial"/>
                <a:sym typeface="Arial"/>
              </a:rPr>
              <a:t>3 or more</a:t>
            </a:r>
          </a:p>
        </p:txBody>
      </p:sp>
      <p:sp>
        <p:nvSpPr>
          <p:cNvPr id="539" name="Shape 539"/>
          <p:cNvSpPr/>
          <p:nvPr/>
        </p:nvSpPr>
        <p:spPr>
          <a:xfrm>
            <a:off y="5358255" x="3374142"/>
            <a:ext cy="304418" cx="1067978"/>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800" lang="en-US" i="0">
                <a:solidFill>
                  <a:srgbClr val="000000"/>
                </a:solidFill>
                <a:latin typeface="Arial"/>
                <a:ea typeface="Arial"/>
                <a:cs typeface="Arial"/>
                <a:sym typeface="Arial"/>
              </a:rPr>
              <a:t>Less than 3</a:t>
            </a:r>
          </a:p>
        </p:txBody>
      </p:sp>
      <p:sp>
        <p:nvSpPr>
          <p:cNvPr id="540" name="Shape 540"/>
          <p:cNvSpPr/>
          <p:nvPr/>
        </p:nvSpPr>
        <p:spPr>
          <a:xfrm>
            <a:off y="5009644" x="771864"/>
            <a:ext cy="348610" cx="954289"/>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800" lang="en-US" i="0">
                <a:solidFill>
                  <a:srgbClr val="000000"/>
                </a:solidFill>
                <a:latin typeface="Arial"/>
                <a:ea typeface="Arial"/>
                <a:cs typeface="Arial"/>
                <a:sym typeface="Arial"/>
              </a:rPr>
              <a:t>Agree</a:t>
            </a:r>
          </a:p>
        </p:txBody>
      </p:sp>
      <p:sp>
        <p:nvSpPr>
          <p:cNvPr id="541" name="Shape 541"/>
          <p:cNvSpPr/>
          <p:nvPr/>
        </p:nvSpPr>
        <p:spPr>
          <a:xfrm>
            <a:off y="957045" x="6048464"/>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sp>
        <p:nvSpPr>
          <p:cNvPr id="542" name="Shape 542"/>
          <p:cNvSpPr/>
          <p:nvPr/>
        </p:nvSpPr>
        <p:spPr>
          <a:xfrm>
            <a:off y="3935048" x="6054441"/>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sp>
        <p:nvSpPr>
          <p:cNvPr id="543" name="Shape 543"/>
          <p:cNvSpPr/>
          <p:nvPr/>
        </p:nvSpPr>
        <p:spPr>
          <a:xfrm>
            <a:off y="1526508" x="2707008"/>
            <a:ext cy="794866" cx="4312733"/>
          </a:xfrm>
          <a:prstGeom prst="roundRect">
            <a:avLst>
              <a:gd fmla="val 16667" name="adj"/>
            </a:avLst>
          </a:prstGeom>
          <a:gradFill>
            <a:gsLst>
              <a:gs pos="0">
                <a:srgbClr val="BBBBBB"/>
              </a:gs>
              <a:gs pos="35000">
                <a:srgbClr val="CFCFCF"/>
              </a:gs>
              <a:gs pos="100000">
                <a:srgbClr val="EEEEEE"/>
              </a:gs>
            </a:gsLst>
            <a:lin ang="16200000" scaled="0"/>
          </a:gra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400" lang="en-US" i="0">
                <a:solidFill>
                  <a:schemeClr val="dk1"/>
                </a:solidFill>
                <a:latin typeface="Arial"/>
                <a:ea typeface="Arial"/>
                <a:cs typeface="Arial"/>
                <a:sym typeface="Arial"/>
              </a:rPr>
              <a:t>Confidentiality Form</a:t>
            </a:r>
          </a:p>
        </p:txBody>
      </p:sp>
      <p:sp>
        <p:nvSpPr>
          <p:cNvPr id="544" name="Shape 544"/>
          <p:cNvSpPr/>
          <p:nvPr/>
        </p:nvSpPr>
        <p:spPr>
          <a:xfrm>
            <a:off y="2766141" x="6660460"/>
            <a:ext cy="164454" cx="642532"/>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800" lang="en-US" i="0">
                <a:solidFill>
                  <a:srgbClr val="000000"/>
                </a:solidFill>
                <a:latin typeface="Arial"/>
                <a:ea typeface="Arial"/>
                <a:cs typeface="Arial"/>
                <a:sym typeface="Arial"/>
              </a:rPr>
              <a:t>Disagree</a:t>
            </a:r>
          </a:p>
        </p:txBody>
      </p:sp>
      <p:sp>
        <p:nvSpPr>
          <p:cNvPr id="545" name="Shape 545"/>
          <p:cNvSpPr/>
          <p:nvPr/>
        </p:nvSpPr>
        <p:spPr>
          <a:xfrm>
            <a:off y="2766141" x="5903544"/>
            <a:ext cy="164454" cx="642532"/>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800" lang="en-US" i="0">
                <a:solidFill>
                  <a:srgbClr val="000000"/>
                </a:solidFill>
                <a:latin typeface="Arial"/>
                <a:ea typeface="Arial"/>
                <a:cs typeface="Arial"/>
                <a:sym typeface="Arial"/>
              </a:rPr>
              <a:t>Agree</a:t>
            </a:r>
          </a:p>
        </p:txBody>
      </p:sp>
      <p:grpSp>
        <p:nvGrpSpPr>
          <p:cNvPr id="546" name="Shape 546"/>
          <p:cNvGrpSpPr/>
          <p:nvPr/>
        </p:nvGrpSpPr>
        <p:grpSpPr>
          <a:xfrm>
            <a:off y="2467609" x="2895321"/>
            <a:ext cy="276998" cx="3134041"/>
            <a:chOff y="5299110" x="2878200"/>
            <a:chExt cy="276998" cx="3134041"/>
          </a:xfrm>
        </p:grpSpPr>
        <p:sp>
          <p:nvSpPr>
            <p:cNvPr id="547" name="Shape 547"/>
            <p:cNvSpPr txBox="1"/>
            <p:nvPr/>
          </p:nvSpPr>
          <p:spPr>
            <a:xfrm>
              <a:off y="5299110" x="3021608"/>
              <a:ext cy="276998" cx="2990633"/>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200" lang="en-US" i="0">
                  <a:solidFill>
                    <a:srgbClr val="000000"/>
                  </a:solidFill>
                  <a:latin typeface="Arial"/>
                  <a:ea typeface="Arial"/>
                  <a:cs typeface="Arial"/>
                  <a:sym typeface="Arial"/>
                </a:rPr>
                <a:t>I have read the confidentiality form</a:t>
              </a:r>
            </a:p>
          </p:txBody>
        </p:sp>
        <p:sp>
          <p:nvSpPr>
            <p:cNvPr id="548" name="Shape 548"/>
            <p:cNvSpPr/>
            <p:nvPr/>
          </p:nvSpPr>
          <p:spPr>
            <a:xfrm>
              <a:off y="5372196" x="2878200"/>
              <a:ext cy="137159" cx="137159"/>
            </a:xfrm>
            <a:prstGeom prst="rect">
              <a:avLst/>
            </a:prstGeom>
            <a:noFill/>
            <a:ln w="9525" cap="flat">
              <a:solidFill>
                <a:srgbClr val="4A7DBB"/>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Font typeface="Arial"/>
                <a:buNone/>
              </a:pPr>
              <a:r>
                <a:t/>
              </a:r>
              <a:endParaRPr strike="noStrike" u="none" b="0" cap="none" baseline="0" sz="1400" i="0">
                <a:solidFill>
                  <a:schemeClr val="lt1"/>
                </a:solidFill>
                <a:latin typeface="Arial"/>
                <a:ea typeface="Arial"/>
                <a:cs typeface="Arial"/>
                <a:sym typeface="Arial"/>
              </a:endParaRPr>
            </a:p>
          </p:txBody>
        </p:sp>
      </p:grpSp>
      <p:sp>
        <p:nvSpPr>
          <p:cNvPr id="549" name="Shape 549"/>
          <p:cNvSpPr/>
          <p:nvPr/>
        </p:nvSpPr>
        <p:spPr>
          <a:xfrm>
            <a:off y="1700952" x="198977"/>
            <a:ext cy="447682" cx="1790893"/>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Become a reviewer</a:t>
            </a:r>
          </a:p>
        </p:txBody>
      </p:sp>
      <p:grpSp>
        <p:nvGrpSpPr>
          <p:cNvPr id="550" name="Shape 550"/>
          <p:cNvGrpSpPr/>
          <p:nvPr/>
        </p:nvGrpSpPr>
        <p:grpSpPr>
          <a:xfrm>
            <a:off y="3815296" x="2284275"/>
            <a:ext cy="457200" cx="5105398"/>
            <a:chOff y="3815296" x="2284275"/>
            <a:chExt cy="457200" cx="5105398"/>
          </a:xfrm>
        </p:grpSpPr>
        <p:sp>
          <p:nvSpPr>
            <p:cNvPr id="551" name="Shape 551"/>
            <p:cNvSpPr/>
            <p:nvPr/>
          </p:nvSpPr>
          <p:spPr>
            <a:xfrm>
              <a:off y="3815296" x="2284275"/>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Emory Manuscripts reviewing system</a:t>
              </a:r>
            </a:p>
          </p:txBody>
        </p:sp>
        <p:sp>
          <p:nvSpPr>
            <p:cNvPr id="552" name="Shape 552"/>
            <p:cNvSpPr/>
            <p:nvPr/>
          </p:nvSpPr>
          <p:spPr>
            <a:xfrm>
              <a:off y="3938585" x="6067144"/>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grpSp>
      <p:grpSp>
        <p:nvGrpSpPr>
          <p:cNvPr id="553" name="Shape 553"/>
          <p:cNvGrpSpPr/>
          <p:nvPr/>
        </p:nvGrpSpPr>
        <p:grpSpPr>
          <a:xfrm>
            <a:off y="824025" x="2265222"/>
            <a:ext cy="457200" cx="5105398"/>
            <a:chOff y="3815296" x="2284275"/>
            <a:chExt cy="457200" cx="5105398"/>
          </a:xfrm>
        </p:grpSpPr>
        <p:sp>
          <p:nvSpPr>
            <p:cNvPr id="554" name="Shape 554"/>
            <p:cNvSpPr/>
            <p:nvPr/>
          </p:nvSpPr>
          <p:spPr>
            <a:xfrm>
              <a:off y="3815296" x="2284275"/>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Emory Manuscripts reviewing system</a:t>
              </a:r>
            </a:p>
          </p:txBody>
        </p:sp>
        <p:sp>
          <p:nvSpPr>
            <p:cNvPr id="555" name="Shape 555"/>
            <p:cNvSpPr/>
            <p:nvPr/>
          </p:nvSpPr>
          <p:spPr>
            <a:xfrm>
              <a:off y="3938585" x="6067144"/>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gr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y="0" x="0"/>
          <a:ext cy="0" cx="0"/>
          <a:chOff y="0" x="0"/>
          <a:chExt cy="0" cx="0"/>
        </a:xfrm>
      </p:grpSpPr>
      <p:sp>
        <p:nvSpPr>
          <p:cNvPr id="240" name="Shape 240"/>
          <p:cNvSpPr txBox="1"/>
          <p:nvPr>
            <p:ph idx="1" type="body"/>
          </p:nvPr>
        </p:nvSpPr>
        <p:spPr>
          <a:xfrm>
            <a:off y="273050" x="3575050"/>
            <a:ext cy="5852999" cx="5111699"/>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rtl="0" lvl="0">
              <a:spcBef>
                <a:spcPts val="0"/>
              </a:spcBef>
              <a:buClr>
                <a:schemeClr val="dk1"/>
              </a:buClr>
              <a:buSzPct val="25000"/>
              <a:buFont typeface="Arial"/>
              <a:buNone/>
            </a:pPr>
            <a:r>
              <a:rPr lang="en-US">
                <a:solidFill>
                  <a:schemeClr val="dk1"/>
                </a:solidFill>
              </a:rPr>
              <a:t>Brief Introductions to the app</a:t>
            </a:r>
          </a:p>
        </p:txBody>
      </p:sp>
      <p:sp>
        <p:nvSpPr>
          <p:cNvPr id="241" name="Shape 241"/>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Sign up/ Log in</a:t>
            </a:r>
          </a:p>
        </p:txBody>
      </p:sp>
      <p:sp>
        <p:nvSpPr>
          <p:cNvPr id="242" name="Shape 242"/>
          <p:cNvSpPr txBox="1"/>
          <p:nvPr>
            <p:ph idx="2"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285750" marL="285750">
              <a:spcBef>
                <a:spcPts val="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 user can login if he/she is a registered user.</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 new user should sign up</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Clicking “Login” will jump to “Log in” page</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Clicking “Sign up” will jump to “Sign up” page</a:t>
            </a:r>
          </a:p>
        </p:txBody>
      </p:sp>
      <p:sp>
        <p:nvSpPr>
          <p:cNvPr id="243" name="Shape 243"/>
          <p:cNvSpPr/>
          <p:nvPr/>
        </p:nvSpPr>
        <p:spPr>
          <a:xfrm>
            <a:off y="277089" x="3581400"/>
            <a:ext cy="4572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rtl="0" lvl="0">
              <a:spcBef>
                <a:spcPts val="0"/>
              </a:spcBef>
              <a:buSzPct val="25000"/>
              <a:buNone/>
            </a:pPr>
            <a:r>
              <a:rPr lang="en-US">
                <a:solidFill>
                  <a:schemeClr val="dk1"/>
                </a:solidFill>
                <a:latin typeface="Calibri"/>
                <a:ea typeface="Calibri"/>
                <a:cs typeface="Calibri"/>
                <a:sym typeface="Calibri"/>
              </a:rPr>
              <a:t>Emory Manuscripts reviewing system</a:t>
            </a:r>
          </a:p>
        </p:txBody>
      </p:sp>
      <p:sp>
        <p:nvSpPr>
          <p:cNvPr id="244" name="Shape 244"/>
          <p:cNvSpPr/>
          <p:nvPr/>
        </p:nvSpPr>
        <p:spPr>
          <a:xfrm>
            <a:off y="5943600" x="3581400"/>
            <a:ext cy="2286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lang="en-US">
                <a:solidFill>
                  <a:schemeClr val="dk1"/>
                </a:solidFill>
                <a:latin typeface="Calibri"/>
                <a:ea typeface="Calibri"/>
                <a:cs typeface="Calibri"/>
                <a:sym typeface="Calibri"/>
              </a:rPr>
              <a:t>©</a:t>
            </a:r>
            <a:r>
              <a:rPr strike="noStrike" u="none" b="0" cap="none" baseline="0" sz="1400" lang="en-US" i="0">
                <a:solidFill>
                  <a:schemeClr val="dk1"/>
                </a:solidFill>
                <a:latin typeface="Calibri"/>
                <a:ea typeface="Calibri"/>
                <a:cs typeface="Calibri"/>
                <a:sym typeface="Calibri"/>
              </a:rPr>
              <a:t>2014 Copyright</a:t>
            </a:r>
          </a:p>
        </p:txBody>
      </p:sp>
      <p:sp>
        <p:nvSpPr>
          <p:cNvPr id="245" name="Shape 245"/>
          <p:cNvSpPr txBox="1"/>
          <p:nvPr/>
        </p:nvSpPr>
        <p:spPr>
          <a:xfrm>
            <a:off y="1553250" x="4634100"/>
            <a:ext cy="579300" cx="3000000"/>
          </a:xfrm>
          <a:prstGeom prst="rect">
            <a:avLst/>
          </a:prstGeom>
          <a:noFill/>
          <a:ln>
            <a:noFill/>
          </a:ln>
        </p:spPr>
        <p:txBody>
          <a:bodyPr bIns="91425" rIns="91425" lIns="91425" tIns="91425" anchor="ctr" anchorCtr="0">
            <a:noAutofit/>
          </a:bodyPr>
          <a:lstStyle/>
          <a:p>
            <a:pPr rtl="0" lvl="0">
              <a:spcBef>
                <a:spcPts val="0"/>
              </a:spcBef>
              <a:buNone/>
            </a:pPr>
            <a:r>
              <a:rPr lang="en-US">
                <a:solidFill>
                  <a:schemeClr val="dk1"/>
                </a:solidFill>
              </a:rPr>
              <a:t>Brief Introductions to the app</a:t>
            </a:r>
          </a:p>
        </p:txBody>
      </p:sp>
      <p:sp>
        <p:nvSpPr>
          <p:cNvPr id="246" name="Shape 246"/>
          <p:cNvSpPr/>
          <p:nvPr/>
        </p:nvSpPr>
        <p:spPr>
          <a:xfrm>
            <a:off y="2590808" x="4832039"/>
            <a:ext cy="457200" cx="1165799"/>
          </a:xfrm>
          <a:prstGeom prst="rect">
            <a:avLst/>
          </a:prstGeom>
          <a:gradFill>
            <a:gsLst>
              <a:gs pos="0">
                <a:srgbClr val="EBFFBF"/>
              </a:gs>
              <a:gs pos="35000">
                <a:srgbClr val="F0FFD3"/>
              </a:gs>
              <a:gs pos="100000">
                <a:srgbClr val="F9FFEF"/>
              </a:gs>
            </a:gsLst>
            <a:lin ang="16200037"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lang="en-US">
                <a:solidFill>
                  <a:schemeClr val="dk1"/>
                </a:solidFill>
                <a:latin typeface="Calibri"/>
                <a:ea typeface="Calibri"/>
                <a:cs typeface="Calibri"/>
                <a:sym typeface="Calibri"/>
              </a:rPr>
              <a:t>New User</a:t>
            </a:r>
          </a:p>
        </p:txBody>
      </p:sp>
      <p:sp>
        <p:nvSpPr>
          <p:cNvPr id="247" name="Shape 247"/>
          <p:cNvSpPr/>
          <p:nvPr/>
        </p:nvSpPr>
        <p:spPr>
          <a:xfrm>
            <a:off y="2590808" x="6418160"/>
            <a:ext cy="457200" cx="1011599"/>
          </a:xfrm>
          <a:prstGeom prst="rect">
            <a:avLst/>
          </a:prstGeom>
          <a:gradFill>
            <a:gsLst>
              <a:gs pos="0">
                <a:srgbClr val="EBFFBF"/>
              </a:gs>
              <a:gs pos="35000">
                <a:srgbClr val="F0FFD3"/>
              </a:gs>
              <a:gs pos="100000">
                <a:srgbClr val="F9FFEF"/>
              </a:gs>
            </a:gsLst>
            <a:lin ang="16200037"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Log in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9" name="Shape 559"/>
        <p:cNvGrpSpPr/>
        <p:nvPr/>
      </p:nvGrpSpPr>
      <p:grpSpPr>
        <a:xfrm>
          <a:off y="0" x="0"/>
          <a:ext cy="0" cx="0"/>
          <a:chOff y="0" x="0"/>
          <a:chExt cy="0" cx="0"/>
        </a:xfrm>
      </p:grpSpPr>
      <p:sp>
        <p:nvSpPr>
          <p:cNvPr id="560" name="Shape 560"/>
          <p:cNvSpPr txBox="1"/>
          <p:nvPr/>
        </p:nvSpPr>
        <p:spPr>
          <a:xfrm>
            <a:off y="819986" x="2265223"/>
            <a:ext cy="2425209"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lnSpc>
                <a:spcPct val="100000"/>
              </a:lnSpc>
              <a:spcBef>
                <a:spcPts val="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561" name="Shape 561"/>
          <p:cNvSpPr/>
          <p:nvPr/>
        </p:nvSpPr>
        <p:spPr>
          <a:xfrm>
            <a:off y="824025" x="2271573"/>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US" i="0">
                <a:solidFill>
                  <a:schemeClr val="dk1"/>
                </a:solidFill>
                <a:latin typeface="Calibri"/>
                <a:ea typeface="Calibri"/>
                <a:cs typeface="Calibri"/>
                <a:sym typeface="Calibri"/>
              </a:rPr>
              <a:t>Peer Review</a:t>
            </a:r>
          </a:p>
        </p:txBody>
      </p:sp>
      <p:sp>
        <p:nvSpPr>
          <p:cNvPr id="562" name="Shape 562"/>
          <p:cNvSpPr/>
          <p:nvPr/>
        </p:nvSpPr>
        <p:spPr>
          <a:xfrm>
            <a:off y="3016594" x="2271574"/>
            <a:ext cy="2286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©2014 Copyright</a:t>
            </a:r>
          </a:p>
        </p:txBody>
      </p:sp>
      <p:sp>
        <p:nvSpPr>
          <p:cNvPr id="563" name="Shape 563"/>
          <p:cNvSpPr txBox="1"/>
          <p:nvPr/>
        </p:nvSpPr>
        <p:spPr>
          <a:xfrm>
            <a:off y="3811305" x="2265222"/>
            <a:ext cy="2425209"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lnSpc>
                <a:spcPct val="100000"/>
              </a:lnSpc>
              <a:spcBef>
                <a:spcPts val="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564" name="Shape 564"/>
          <p:cNvSpPr/>
          <p:nvPr/>
        </p:nvSpPr>
        <p:spPr>
          <a:xfrm>
            <a:off y="3815344" x="2271572"/>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US" i="0">
                <a:solidFill>
                  <a:schemeClr val="dk1"/>
                </a:solidFill>
                <a:latin typeface="Calibri"/>
                <a:ea typeface="Calibri"/>
                <a:cs typeface="Calibri"/>
                <a:sym typeface="Calibri"/>
              </a:rPr>
              <a:t>Peer Review</a:t>
            </a:r>
          </a:p>
        </p:txBody>
      </p:sp>
      <p:sp>
        <p:nvSpPr>
          <p:cNvPr id="565" name="Shape 565"/>
          <p:cNvSpPr/>
          <p:nvPr/>
        </p:nvSpPr>
        <p:spPr>
          <a:xfrm>
            <a:off y="6007914" x="2271573"/>
            <a:ext cy="2286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©2014 Copyright</a:t>
            </a:r>
          </a:p>
        </p:txBody>
      </p:sp>
      <p:sp>
        <p:nvSpPr>
          <p:cNvPr id="566" name="Shape 566"/>
          <p:cNvSpPr/>
          <p:nvPr/>
        </p:nvSpPr>
        <p:spPr>
          <a:xfrm>
            <a:off y="5112030" x="3374142"/>
            <a:ext cy="517800" cx="1068000"/>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800" lang="en-US" i="0">
                <a:solidFill>
                  <a:srgbClr val="000000"/>
                </a:solidFill>
                <a:latin typeface="Arial"/>
                <a:ea typeface="Arial"/>
                <a:cs typeface="Arial"/>
                <a:sym typeface="Arial"/>
              </a:rPr>
              <a:t>Browse Manuscript list</a:t>
            </a:r>
          </a:p>
        </p:txBody>
      </p:sp>
      <p:sp>
        <p:nvSpPr>
          <p:cNvPr id="567" name="Shape 567"/>
          <p:cNvSpPr/>
          <p:nvPr/>
        </p:nvSpPr>
        <p:spPr>
          <a:xfrm>
            <a:off y="5112030" x="4821478"/>
            <a:ext cy="517800" cx="1068000"/>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800" lang="en-US" i="0">
                <a:solidFill>
                  <a:srgbClr val="000000"/>
                </a:solidFill>
                <a:latin typeface="Arial"/>
                <a:ea typeface="Arial"/>
                <a:cs typeface="Arial"/>
                <a:sym typeface="Arial"/>
              </a:rPr>
              <a:t>My assigned manuscripts</a:t>
            </a:r>
          </a:p>
        </p:txBody>
      </p:sp>
      <p:sp>
        <p:nvSpPr>
          <p:cNvPr id="568" name="Shape 568"/>
          <p:cNvSpPr/>
          <p:nvPr/>
        </p:nvSpPr>
        <p:spPr>
          <a:xfrm>
            <a:off y="5694403" x="6551332"/>
            <a:ext cy="237743" cx="648739"/>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back</a:t>
            </a:r>
          </a:p>
        </p:txBody>
      </p:sp>
      <p:sp>
        <p:nvSpPr>
          <p:cNvPr id="569" name="Shape 569"/>
          <p:cNvSpPr txBox="1"/>
          <p:nvPr/>
        </p:nvSpPr>
        <p:spPr>
          <a:xfrm>
            <a:off y="4542260" x="2885140"/>
            <a:ext cy="538499" cx="3468899"/>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rgbClr val="FF0000"/>
              </a:buClr>
              <a:buSzPct val="25000"/>
              <a:buFont typeface="Arial"/>
              <a:buNone/>
            </a:pPr>
            <a:r>
              <a:rPr strike="noStrike" u="none" b="0" cap="none" baseline="0" sz="1200" lang="en-US" i="0">
                <a:solidFill>
                  <a:srgbClr val="FF0000"/>
                </a:solidFill>
                <a:latin typeface="Arial"/>
                <a:ea typeface="Arial"/>
                <a:cs typeface="Arial"/>
                <a:sym typeface="Arial"/>
              </a:rPr>
              <a:t>Notice: Deadline for review accomplishment is</a:t>
            </a:r>
          </a:p>
          <a:p>
            <a:pPr algn="ctr" rtl="0" lvl="0" marR="0" indent="0" marL="0">
              <a:lnSpc>
                <a:spcPct val="100000"/>
              </a:lnSpc>
              <a:spcBef>
                <a:spcPts val="600"/>
              </a:spcBef>
              <a:spcAft>
                <a:spcPts val="600"/>
              </a:spcAft>
              <a:buClr>
                <a:srgbClr val="FF0000"/>
              </a:buClr>
              <a:buSzPct val="25000"/>
              <a:buFont typeface="Arial"/>
              <a:buNone/>
            </a:pPr>
            <a:r>
              <a:rPr strike="noStrike" u="none" b="0" cap="none" baseline="0" sz="1200" lang="en-US" i="0">
                <a:solidFill>
                  <a:srgbClr val="FF0000"/>
                </a:solidFill>
                <a:latin typeface="Arial"/>
                <a:ea typeface="Arial"/>
                <a:cs typeface="Arial"/>
                <a:sym typeface="Arial"/>
              </a:rPr>
              <a:t>Jan – 11 – 2015</a:t>
            </a:r>
          </a:p>
        </p:txBody>
      </p:sp>
      <p:grpSp>
        <p:nvGrpSpPr>
          <p:cNvPr id="570" name="Shape 570"/>
          <p:cNvGrpSpPr/>
          <p:nvPr/>
        </p:nvGrpSpPr>
        <p:grpSpPr>
          <a:xfrm>
            <a:off y="3815296" x="2271446"/>
            <a:ext cy="457200" cx="5105398"/>
            <a:chOff y="3815296" x="2284275"/>
            <a:chExt cy="457200" cx="5105398"/>
          </a:xfrm>
        </p:grpSpPr>
        <p:sp>
          <p:nvSpPr>
            <p:cNvPr id="571" name="Shape 571"/>
            <p:cNvSpPr/>
            <p:nvPr/>
          </p:nvSpPr>
          <p:spPr>
            <a:xfrm>
              <a:off y="3815296" x="2284275"/>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Emory Manuscripts reviewing system</a:t>
              </a:r>
            </a:p>
          </p:txBody>
        </p:sp>
        <p:sp>
          <p:nvSpPr>
            <p:cNvPr id="572" name="Shape 572"/>
            <p:cNvSpPr/>
            <p:nvPr/>
          </p:nvSpPr>
          <p:spPr>
            <a:xfrm>
              <a:off y="3938585" x="6067144"/>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grpSp>
      <p:grpSp>
        <p:nvGrpSpPr>
          <p:cNvPr id="573" name="Shape 573"/>
          <p:cNvGrpSpPr/>
          <p:nvPr/>
        </p:nvGrpSpPr>
        <p:grpSpPr>
          <a:xfrm>
            <a:off y="824025" x="2265222"/>
            <a:ext cy="457200" cx="5105398"/>
            <a:chOff y="3815296" x="2284275"/>
            <a:chExt cy="457200" cx="5105398"/>
          </a:xfrm>
        </p:grpSpPr>
        <p:sp>
          <p:nvSpPr>
            <p:cNvPr id="574" name="Shape 574"/>
            <p:cNvSpPr/>
            <p:nvPr/>
          </p:nvSpPr>
          <p:spPr>
            <a:xfrm>
              <a:off y="3815296" x="2284275"/>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Emory Manuscripts reviewing system</a:t>
              </a:r>
            </a:p>
          </p:txBody>
        </p:sp>
        <p:sp>
          <p:nvSpPr>
            <p:cNvPr id="575" name="Shape 575"/>
            <p:cNvSpPr/>
            <p:nvPr/>
          </p:nvSpPr>
          <p:spPr>
            <a:xfrm>
              <a:off y="3938585" x="6067144"/>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grpSp>
      <p:sp>
        <p:nvSpPr>
          <p:cNvPr id="576" name="Shape 576"/>
          <p:cNvSpPr txBox="1"/>
          <p:nvPr/>
        </p:nvSpPr>
        <p:spPr>
          <a:xfrm>
            <a:off y="1475180" x="2642811"/>
            <a:ext cy="1107995" cx="4557260"/>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Thank</a:t>
            </a:r>
            <a:r>
              <a:rPr lang="en-US"/>
              <a:t> you</a:t>
            </a:r>
            <a:r>
              <a:rPr strike="noStrike" u="none" b="0" cap="none" baseline="0" sz="1400" lang="en-US" i="0">
                <a:solidFill>
                  <a:srgbClr val="000000"/>
                </a:solidFill>
                <a:latin typeface="Arial"/>
                <a:ea typeface="Arial"/>
                <a:cs typeface="Arial"/>
                <a:sym typeface="Arial"/>
              </a:rPr>
              <a:t> for registering as a reviewer!</a:t>
            </a:r>
          </a:p>
          <a:p>
            <a:pPr algn="l" rtl="0" lvl="0" marR="0" indent="0" marL="0">
              <a:lnSpc>
                <a:spcPct val="100000"/>
              </a:lnSpc>
              <a:spcBef>
                <a:spcPts val="1200"/>
              </a:spcBef>
              <a:spcAft>
                <a:spcPts val="60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You can browse our manuscript list and show your interest. However, the manuscript we will assign to you m</a:t>
            </a:r>
            <a:r>
              <a:rPr lang="en-US"/>
              <a:t>ight</a:t>
            </a:r>
            <a:r>
              <a:rPr strike="noStrike" u="none" b="0" cap="none" baseline="0" sz="1400" lang="en-US" i="0">
                <a:solidFill>
                  <a:srgbClr val="000000"/>
                </a:solidFill>
                <a:latin typeface="Arial"/>
                <a:ea typeface="Arial"/>
                <a:cs typeface="Arial"/>
                <a:sym typeface="Arial"/>
              </a:rPr>
              <a:t> be </a:t>
            </a:r>
            <a:r>
              <a:rPr lang="en-US"/>
              <a:t>a different</a:t>
            </a:r>
            <a:r>
              <a:rPr strike="noStrike" u="none" b="0" cap="none" baseline="0" sz="1400" lang="en-US" i="0">
                <a:solidFill>
                  <a:srgbClr val="000000"/>
                </a:solidFill>
                <a:latin typeface="Arial"/>
                <a:ea typeface="Arial"/>
                <a:cs typeface="Arial"/>
                <a:sym typeface="Arial"/>
              </a:rPr>
              <a:t> one.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0" name="Shape 580"/>
        <p:cNvGrpSpPr/>
        <p:nvPr/>
      </p:nvGrpSpPr>
      <p:grpSpPr>
        <a:xfrm>
          <a:off y="0" x="0"/>
          <a:ext cy="0" cx="0"/>
          <a:chOff y="0" x="0"/>
          <a:chExt cy="0" cx="0"/>
        </a:xfrm>
      </p:grpSpPr>
      <p:sp>
        <p:nvSpPr>
          <p:cNvPr id="581" name="Shape 581"/>
          <p:cNvSpPr txBox="1"/>
          <p:nvPr/>
        </p:nvSpPr>
        <p:spPr>
          <a:xfrm>
            <a:off y="819986" x="2265223"/>
            <a:ext cy="2425209"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lnSpc>
                <a:spcPct val="100000"/>
              </a:lnSpc>
              <a:spcBef>
                <a:spcPts val="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582" name="Shape 582"/>
          <p:cNvSpPr/>
          <p:nvPr/>
        </p:nvSpPr>
        <p:spPr>
          <a:xfrm>
            <a:off y="824025" x="2271573"/>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US" i="0">
                <a:solidFill>
                  <a:schemeClr val="dk1"/>
                </a:solidFill>
                <a:latin typeface="Calibri"/>
                <a:ea typeface="Calibri"/>
                <a:cs typeface="Calibri"/>
                <a:sym typeface="Calibri"/>
              </a:rPr>
              <a:t>Peer Review</a:t>
            </a:r>
          </a:p>
        </p:txBody>
      </p:sp>
      <p:sp>
        <p:nvSpPr>
          <p:cNvPr id="583" name="Shape 583"/>
          <p:cNvSpPr/>
          <p:nvPr/>
        </p:nvSpPr>
        <p:spPr>
          <a:xfrm>
            <a:off y="3016594" x="2271574"/>
            <a:ext cy="2286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©2014 Copyright</a:t>
            </a:r>
          </a:p>
        </p:txBody>
      </p:sp>
      <p:sp>
        <p:nvSpPr>
          <p:cNvPr id="584" name="Shape 584"/>
          <p:cNvSpPr txBox="1"/>
          <p:nvPr/>
        </p:nvSpPr>
        <p:spPr>
          <a:xfrm>
            <a:off y="3811305" x="2265222"/>
            <a:ext cy="2425209"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lnSpc>
                <a:spcPct val="100000"/>
              </a:lnSpc>
              <a:spcBef>
                <a:spcPts val="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585" name="Shape 585"/>
          <p:cNvSpPr/>
          <p:nvPr/>
        </p:nvSpPr>
        <p:spPr>
          <a:xfrm>
            <a:off y="3815344" x="2271572"/>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US" i="0">
                <a:solidFill>
                  <a:schemeClr val="dk1"/>
                </a:solidFill>
                <a:latin typeface="Calibri"/>
                <a:ea typeface="Calibri"/>
                <a:cs typeface="Calibri"/>
                <a:sym typeface="Calibri"/>
              </a:rPr>
              <a:t>Peer Review</a:t>
            </a:r>
          </a:p>
        </p:txBody>
      </p:sp>
      <p:sp>
        <p:nvSpPr>
          <p:cNvPr id="586" name="Shape 586"/>
          <p:cNvSpPr/>
          <p:nvPr/>
        </p:nvSpPr>
        <p:spPr>
          <a:xfrm>
            <a:off y="6007914" x="2271573"/>
            <a:ext cy="2286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©2014 Copyright</a:t>
            </a:r>
          </a:p>
        </p:txBody>
      </p:sp>
      <p:sp>
        <p:nvSpPr>
          <p:cNvPr id="587" name="Shape 587"/>
          <p:cNvSpPr/>
          <p:nvPr/>
        </p:nvSpPr>
        <p:spPr>
          <a:xfrm>
            <a:off y="4410642" x="3021608"/>
            <a:ext cy="236858" cx="3370325"/>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400" lang="en-US" i="0">
                <a:solidFill>
                  <a:schemeClr val="dk1"/>
                </a:solidFill>
                <a:latin typeface="Arial"/>
                <a:ea typeface="Arial"/>
                <a:cs typeface="Arial"/>
                <a:sym typeface="Arial"/>
              </a:rPr>
              <a:t>Title</a:t>
            </a:r>
          </a:p>
        </p:txBody>
      </p:sp>
      <p:sp>
        <p:nvSpPr>
          <p:cNvPr id="588" name="Shape 588"/>
          <p:cNvSpPr/>
          <p:nvPr/>
        </p:nvSpPr>
        <p:spPr>
          <a:xfrm>
            <a:off y="4754221" x="3015359"/>
            <a:ext cy="727612" cx="3376572"/>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400" lang="en-US" i="0">
                <a:solidFill>
                  <a:schemeClr val="dk1"/>
                </a:solidFill>
                <a:latin typeface="Arial"/>
                <a:ea typeface="Arial"/>
                <a:cs typeface="Arial"/>
                <a:sym typeface="Arial"/>
              </a:rPr>
              <a:t>Abstract</a:t>
            </a:r>
          </a:p>
        </p:txBody>
      </p:sp>
      <p:sp>
        <p:nvSpPr>
          <p:cNvPr id="589" name="Shape 589"/>
          <p:cNvSpPr txBox="1"/>
          <p:nvPr/>
        </p:nvSpPr>
        <p:spPr>
          <a:xfrm>
            <a:off y="1290545" x="2583809"/>
            <a:ext cy="307777" cx="3720174"/>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400" lang="en-US" i="0">
                <a:solidFill>
                  <a:srgbClr val="000000"/>
                </a:solidFill>
                <a:latin typeface="Arial"/>
                <a:ea typeface="Arial"/>
                <a:cs typeface="Arial"/>
                <a:sym typeface="Arial"/>
              </a:rPr>
              <a:t>Click the checkbox if you want to review it</a:t>
            </a:r>
          </a:p>
        </p:txBody>
      </p:sp>
      <p:grpSp>
        <p:nvGrpSpPr>
          <p:cNvPr id="590" name="Shape 590"/>
          <p:cNvGrpSpPr/>
          <p:nvPr/>
        </p:nvGrpSpPr>
        <p:grpSpPr>
          <a:xfrm>
            <a:off y="1631127" x="2830409"/>
            <a:ext cy="237743" cx="3720175"/>
            <a:chOff y="1791404" x="3015359"/>
            <a:chExt cy="237743" cx="3720175"/>
          </a:xfrm>
        </p:grpSpPr>
        <p:grpSp>
          <p:nvGrpSpPr>
            <p:cNvPr id="591" name="Shape 591"/>
            <p:cNvGrpSpPr/>
            <p:nvPr/>
          </p:nvGrpSpPr>
          <p:grpSpPr>
            <a:xfrm>
              <a:off y="1791404" x="3316776"/>
              <a:ext cy="237743" cx="3418759"/>
              <a:chOff y="1435100" x="2768556"/>
              <a:chExt cy="237743" cx="3418759"/>
            </a:xfrm>
          </p:grpSpPr>
          <p:sp>
            <p:nvSpPr>
              <p:cNvPr id="592" name="Shape 592"/>
              <p:cNvSpPr/>
              <p:nvPr/>
            </p:nvSpPr>
            <p:spPr>
              <a:xfrm>
                <a:off y="1435100" x="2768556"/>
                <a:ext cy="227715" cx="2174641"/>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000" lang="en-US" i="0">
                    <a:solidFill>
                      <a:schemeClr val="dk1"/>
                    </a:solidFill>
                    <a:latin typeface="Arial"/>
                    <a:ea typeface="Arial"/>
                    <a:cs typeface="Arial"/>
                    <a:sym typeface="Arial"/>
                  </a:rPr>
                  <a:t>Title</a:t>
                </a:r>
              </a:p>
            </p:txBody>
          </p:sp>
          <p:sp>
            <p:nvSpPr>
              <p:cNvPr id="593" name="Shape 593"/>
              <p:cNvSpPr/>
              <p:nvPr/>
            </p:nvSpPr>
            <p:spPr>
              <a:xfrm>
                <a:off y="1435100" x="5119337"/>
                <a:ext cy="237743" cx="1067978"/>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abstract</a:t>
                </a:r>
              </a:p>
            </p:txBody>
          </p:sp>
        </p:grpSp>
        <p:sp>
          <p:nvSpPr>
            <p:cNvPr id="594" name="Shape 594"/>
            <p:cNvSpPr/>
            <p:nvPr/>
          </p:nvSpPr>
          <p:spPr>
            <a:xfrm>
              <a:off y="1818813" x="3015359"/>
              <a:ext cy="182879" cx="182879"/>
            </a:xfrm>
            <a:prstGeom prst="rect">
              <a:avLst/>
            </a:prstGeom>
            <a:noFill/>
            <a:ln w="9525" cap="flat">
              <a:solidFill>
                <a:srgbClr val="4A7DBB"/>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Font typeface="Arial"/>
                <a:buNone/>
              </a:pPr>
              <a:r>
                <a:t/>
              </a:r>
              <a:endParaRPr strike="noStrike" u="none" b="0" cap="none" baseline="0" sz="1400" i="0">
                <a:solidFill>
                  <a:schemeClr val="lt1"/>
                </a:solidFill>
                <a:latin typeface="Arial"/>
                <a:ea typeface="Arial"/>
                <a:cs typeface="Arial"/>
                <a:sym typeface="Arial"/>
              </a:endParaRPr>
            </a:p>
          </p:txBody>
        </p:sp>
      </p:grpSp>
      <p:grpSp>
        <p:nvGrpSpPr>
          <p:cNvPr id="595" name="Shape 595"/>
          <p:cNvGrpSpPr/>
          <p:nvPr/>
        </p:nvGrpSpPr>
        <p:grpSpPr>
          <a:xfrm>
            <a:off y="1944057" x="2830409"/>
            <a:ext cy="237743" cx="3720175"/>
            <a:chOff y="1791404" x="3015359"/>
            <a:chExt cy="237743" cx="3720175"/>
          </a:xfrm>
        </p:grpSpPr>
        <p:grpSp>
          <p:nvGrpSpPr>
            <p:cNvPr id="596" name="Shape 596"/>
            <p:cNvGrpSpPr/>
            <p:nvPr/>
          </p:nvGrpSpPr>
          <p:grpSpPr>
            <a:xfrm>
              <a:off y="1791404" x="3316776"/>
              <a:ext cy="237743" cx="3418759"/>
              <a:chOff y="1435100" x="2768556"/>
              <a:chExt cy="237743" cx="3418759"/>
            </a:xfrm>
          </p:grpSpPr>
          <p:sp>
            <p:nvSpPr>
              <p:cNvPr id="597" name="Shape 597"/>
              <p:cNvSpPr/>
              <p:nvPr/>
            </p:nvSpPr>
            <p:spPr>
              <a:xfrm>
                <a:off y="1435100" x="2768556"/>
                <a:ext cy="227715" cx="2174641"/>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000" lang="en-US" i="0">
                    <a:solidFill>
                      <a:schemeClr val="dk1"/>
                    </a:solidFill>
                    <a:latin typeface="Arial"/>
                    <a:ea typeface="Arial"/>
                    <a:cs typeface="Arial"/>
                    <a:sym typeface="Arial"/>
                  </a:rPr>
                  <a:t>Title</a:t>
                </a:r>
              </a:p>
            </p:txBody>
          </p:sp>
          <p:sp>
            <p:nvSpPr>
              <p:cNvPr id="598" name="Shape 598"/>
              <p:cNvSpPr/>
              <p:nvPr/>
            </p:nvSpPr>
            <p:spPr>
              <a:xfrm>
                <a:off y="1435100" x="5119337"/>
                <a:ext cy="237743" cx="1067978"/>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abstract</a:t>
                </a:r>
              </a:p>
            </p:txBody>
          </p:sp>
        </p:grpSp>
        <p:sp>
          <p:nvSpPr>
            <p:cNvPr id="599" name="Shape 599"/>
            <p:cNvSpPr/>
            <p:nvPr/>
          </p:nvSpPr>
          <p:spPr>
            <a:xfrm>
              <a:off y="1818813" x="3015359"/>
              <a:ext cy="182879" cx="182879"/>
            </a:xfrm>
            <a:prstGeom prst="rect">
              <a:avLst/>
            </a:prstGeom>
            <a:noFill/>
            <a:ln w="9525" cap="flat">
              <a:solidFill>
                <a:srgbClr val="4A7DBB"/>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Font typeface="Arial"/>
                <a:buNone/>
              </a:pPr>
              <a:r>
                <a:t/>
              </a:r>
              <a:endParaRPr strike="noStrike" u="none" b="0" cap="none" baseline="0" sz="1400" i="0">
                <a:solidFill>
                  <a:schemeClr val="lt1"/>
                </a:solidFill>
                <a:latin typeface="Arial"/>
                <a:ea typeface="Arial"/>
                <a:cs typeface="Arial"/>
                <a:sym typeface="Arial"/>
              </a:endParaRPr>
            </a:p>
          </p:txBody>
        </p:sp>
      </p:grpSp>
      <p:grpSp>
        <p:nvGrpSpPr>
          <p:cNvPr id="600" name="Shape 600"/>
          <p:cNvGrpSpPr/>
          <p:nvPr/>
        </p:nvGrpSpPr>
        <p:grpSpPr>
          <a:xfrm>
            <a:off y="5519833" x="3021608"/>
            <a:ext cy="276998" cx="3134041"/>
            <a:chOff y="5299110" x="2878200"/>
            <a:chExt cy="276998" cx="3134041"/>
          </a:xfrm>
        </p:grpSpPr>
        <p:sp>
          <p:nvSpPr>
            <p:cNvPr id="601" name="Shape 601"/>
            <p:cNvSpPr txBox="1"/>
            <p:nvPr/>
          </p:nvSpPr>
          <p:spPr>
            <a:xfrm>
              <a:off y="5299110" x="3021608"/>
              <a:ext cy="276998" cx="2990633"/>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200" lang="en-US" i="0">
                  <a:solidFill>
                    <a:srgbClr val="000000"/>
                  </a:solidFill>
                  <a:latin typeface="Arial"/>
                  <a:ea typeface="Arial"/>
                  <a:cs typeface="Arial"/>
                  <a:sym typeface="Arial"/>
                </a:rPr>
                <a:t>I feel good to review this manuscript</a:t>
              </a:r>
            </a:p>
          </p:txBody>
        </p:sp>
        <p:sp>
          <p:nvSpPr>
            <p:cNvPr id="602" name="Shape 602"/>
            <p:cNvSpPr/>
            <p:nvPr/>
          </p:nvSpPr>
          <p:spPr>
            <a:xfrm>
              <a:off y="5372196" x="2878200"/>
              <a:ext cy="137159" cx="137159"/>
            </a:xfrm>
            <a:prstGeom prst="rect">
              <a:avLst/>
            </a:prstGeom>
            <a:noFill/>
            <a:ln w="9525" cap="flat">
              <a:solidFill>
                <a:srgbClr val="4A7DBB"/>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Font typeface="Arial"/>
                <a:buNone/>
              </a:pPr>
              <a:r>
                <a:t/>
              </a:r>
              <a:endParaRPr strike="noStrike" u="none" b="0" cap="none" baseline="0" sz="1400" i="0">
                <a:solidFill>
                  <a:schemeClr val="lt1"/>
                </a:solidFill>
                <a:latin typeface="Arial"/>
                <a:ea typeface="Arial"/>
                <a:cs typeface="Arial"/>
                <a:sym typeface="Arial"/>
              </a:endParaRPr>
            </a:p>
          </p:txBody>
        </p:sp>
      </p:grpSp>
      <p:sp>
        <p:nvSpPr>
          <p:cNvPr id="603" name="Shape 603"/>
          <p:cNvSpPr/>
          <p:nvPr/>
        </p:nvSpPr>
        <p:spPr>
          <a:xfrm>
            <a:off y="5694403" x="6551332"/>
            <a:ext cy="237743" cx="648739"/>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back</a:t>
            </a:r>
          </a:p>
        </p:txBody>
      </p:sp>
      <p:sp>
        <p:nvSpPr>
          <p:cNvPr id="604" name="Shape 604"/>
          <p:cNvSpPr/>
          <p:nvPr/>
        </p:nvSpPr>
        <p:spPr>
          <a:xfrm>
            <a:off y="1700191" x="675610"/>
            <a:ext cy="517854" cx="1067978"/>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800" lang="en-US" i="0">
                <a:solidFill>
                  <a:srgbClr val="000000"/>
                </a:solidFill>
                <a:latin typeface="Arial"/>
                <a:ea typeface="Arial"/>
                <a:cs typeface="Arial"/>
                <a:sym typeface="Arial"/>
              </a:rPr>
              <a:t>Browse Manuscript list</a:t>
            </a:r>
          </a:p>
        </p:txBody>
      </p:sp>
      <p:sp>
        <p:nvSpPr>
          <p:cNvPr id="605" name="Shape 605"/>
          <p:cNvSpPr/>
          <p:nvPr/>
        </p:nvSpPr>
        <p:spPr>
          <a:xfrm>
            <a:off y="2704185" x="6551332"/>
            <a:ext cy="237743" cx="648739"/>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Finish</a:t>
            </a:r>
          </a:p>
        </p:txBody>
      </p:sp>
      <p:sp>
        <p:nvSpPr>
          <p:cNvPr id="606" name="Shape 606"/>
          <p:cNvSpPr/>
          <p:nvPr/>
        </p:nvSpPr>
        <p:spPr>
          <a:xfrm>
            <a:off y="5031187" x="675610"/>
            <a:ext cy="237743" cx="1067978"/>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abstract</a:t>
            </a:r>
          </a:p>
        </p:txBody>
      </p:sp>
      <p:sp>
        <p:nvSpPr>
          <p:cNvPr id="607" name="Shape 607"/>
          <p:cNvSpPr/>
          <p:nvPr/>
        </p:nvSpPr>
        <p:spPr>
          <a:xfrm>
            <a:off y="3935048" x="6054441"/>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sp>
        <p:nvSpPr>
          <p:cNvPr id="608" name="Shape 608"/>
          <p:cNvSpPr/>
          <p:nvPr/>
        </p:nvSpPr>
        <p:spPr>
          <a:xfrm>
            <a:off y="969375" x="6077444"/>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sp>
        <p:nvSpPr>
          <p:cNvPr id="609" name="Shape 609"/>
          <p:cNvSpPr txBox="1"/>
          <p:nvPr/>
        </p:nvSpPr>
        <p:spPr>
          <a:xfrm>
            <a:off y="2605553" x="2744099"/>
            <a:ext cy="246220" cx="2150782"/>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Page  《Prev  </a:t>
            </a:r>
            <a:r>
              <a:rPr strike="noStrike" u="none" b="0" cap="none" baseline="0" sz="1000" lang="en-US" i="0">
                <a:solidFill>
                  <a:schemeClr val="dk1"/>
                </a:solidFill>
                <a:latin typeface="Arial"/>
                <a:ea typeface="Arial"/>
                <a:cs typeface="Arial"/>
                <a:sym typeface="Arial"/>
              </a:rPr>
              <a:t>1 </a:t>
            </a:r>
            <a:r>
              <a:rPr strike="noStrike" u="none" b="0" cap="none" baseline="0" sz="1000" lang="en-US" i="0">
                <a:solidFill>
                  <a:srgbClr val="000000"/>
                </a:solidFill>
                <a:latin typeface="Arial"/>
                <a:ea typeface="Arial"/>
                <a:cs typeface="Arial"/>
                <a:sym typeface="Arial"/>
              </a:rPr>
              <a:t> </a:t>
            </a:r>
            <a:r>
              <a:rPr strike="noStrike" u="none" b="0" cap="none" baseline="0" sz="1000" lang="en-US" i="0">
                <a:solidFill>
                  <a:srgbClr val="FF0000"/>
                </a:solidFill>
                <a:latin typeface="Arial"/>
                <a:ea typeface="Arial"/>
                <a:cs typeface="Arial"/>
                <a:sym typeface="Arial"/>
              </a:rPr>
              <a:t>2  </a:t>
            </a:r>
            <a:r>
              <a:rPr strike="noStrike" u="none" b="0" cap="none" baseline="0" sz="1000" lang="en-US" i="0">
                <a:solidFill>
                  <a:srgbClr val="000000"/>
                </a:solidFill>
                <a:latin typeface="Arial"/>
                <a:ea typeface="Arial"/>
                <a:cs typeface="Arial"/>
                <a:sym typeface="Arial"/>
              </a:rPr>
              <a:t>3  Next》</a:t>
            </a:r>
          </a:p>
        </p:txBody>
      </p:sp>
      <p:grpSp>
        <p:nvGrpSpPr>
          <p:cNvPr id="610" name="Shape 610"/>
          <p:cNvGrpSpPr/>
          <p:nvPr/>
        </p:nvGrpSpPr>
        <p:grpSpPr>
          <a:xfrm>
            <a:off y="2256733" x="2834849"/>
            <a:ext cy="237743" cx="3720175"/>
            <a:chOff y="1791404" x="3015359"/>
            <a:chExt cy="237743" cx="3720175"/>
          </a:xfrm>
        </p:grpSpPr>
        <p:grpSp>
          <p:nvGrpSpPr>
            <p:cNvPr id="611" name="Shape 611"/>
            <p:cNvGrpSpPr/>
            <p:nvPr/>
          </p:nvGrpSpPr>
          <p:grpSpPr>
            <a:xfrm>
              <a:off y="1791404" x="3316776"/>
              <a:ext cy="237743" cx="3418759"/>
              <a:chOff y="1435100" x="2768556"/>
              <a:chExt cy="237743" cx="3418759"/>
            </a:xfrm>
          </p:grpSpPr>
          <p:sp>
            <p:nvSpPr>
              <p:cNvPr id="612" name="Shape 612"/>
              <p:cNvSpPr/>
              <p:nvPr/>
            </p:nvSpPr>
            <p:spPr>
              <a:xfrm>
                <a:off y="1435100" x="2768556"/>
                <a:ext cy="227715" cx="2174641"/>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000" lang="en-US" i="0">
                    <a:solidFill>
                      <a:schemeClr val="dk1"/>
                    </a:solidFill>
                    <a:latin typeface="Arial"/>
                    <a:ea typeface="Arial"/>
                    <a:cs typeface="Arial"/>
                    <a:sym typeface="Arial"/>
                  </a:rPr>
                  <a:t>Title</a:t>
                </a:r>
              </a:p>
            </p:txBody>
          </p:sp>
          <p:sp>
            <p:nvSpPr>
              <p:cNvPr id="613" name="Shape 613"/>
              <p:cNvSpPr/>
              <p:nvPr/>
            </p:nvSpPr>
            <p:spPr>
              <a:xfrm>
                <a:off y="1435100" x="5119337"/>
                <a:ext cy="237743" cx="1067978"/>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abstract</a:t>
                </a:r>
              </a:p>
            </p:txBody>
          </p:sp>
        </p:grpSp>
        <p:sp>
          <p:nvSpPr>
            <p:cNvPr id="614" name="Shape 614"/>
            <p:cNvSpPr/>
            <p:nvPr/>
          </p:nvSpPr>
          <p:spPr>
            <a:xfrm>
              <a:off y="1818813" x="3015359"/>
              <a:ext cy="182879" cx="182879"/>
            </a:xfrm>
            <a:prstGeom prst="rect">
              <a:avLst/>
            </a:prstGeom>
            <a:noFill/>
            <a:ln w="9525" cap="flat">
              <a:solidFill>
                <a:srgbClr val="4A7DBB"/>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Font typeface="Arial"/>
                <a:buNone/>
              </a:pPr>
              <a:r>
                <a:t/>
              </a:r>
              <a:endParaRPr strike="noStrike" u="none" b="0" cap="none" baseline="0" sz="1400" i="0">
                <a:solidFill>
                  <a:schemeClr val="lt1"/>
                </a:solidFill>
                <a:latin typeface="Arial"/>
                <a:ea typeface="Arial"/>
                <a:cs typeface="Arial"/>
                <a:sym typeface="Arial"/>
              </a:endParaRPr>
            </a:p>
          </p:txBody>
        </p:sp>
      </p:grpSp>
      <p:grpSp>
        <p:nvGrpSpPr>
          <p:cNvPr id="615" name="Shape 615"/>
          <p:cNvGrpSpPr/>
          <p:nvPr/>
        </p:nvGrpSpPr>
        <p:grpSpPr>
          <a:xfrm>
            <a:off y="824025" x="2265222"/>
            <a:ext cy="457200" cx="5105398"/>
            <a:chOff y="3815296" x="2284275"/>
            <a:chExt cy="457200" cx="5105398"/>
          </a:xfrm>
        </p:grpSpPr>
        <p:sp>
          <p:nvSpPr>
            <p:cNvPr id="616" name="Shape 616"/>
            <p:cNvSpPr/>
            <p:nvPr/>
          </p:nvSpPr>
          <p:spPr>
            <a:xfrm>
              <a:off y="3815296" x="2284275"/>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Emory Manuscripts reviewing system</a:t>
              </a:r>
            </a:p>
          </p:txBody>
        </p:sp>
        <p:sp>
          <p:nvSpPr>
            <p:cNvPr id="617" name="Shape 617"/>
            <p:cNvSpPr/>
            <p:nvPr/>
          </p:nvSpPr>
          <p:spPr>
            <a:xfrm>
              <a:off y="3938585" x="6067144"/>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grpSp>
      <p:grpSp>
        <p:nvGrpSpPr>
          <p:cNvPr id="618" name="Shape 618"/>
          <p:cNvGrpSpPr/>
          <p:nvPr/>
        </p:nvGrpSpPr>
        <p:grpSpPr>
          <a:xfrm>
            <a:off y="3815296" x="2271446"/>
            <a:ext cy="457200" cx="5105398"/>
            <a:chOff y="3815296" x="2284275"/>
            <a:chExt cy="457200" cx="5105398"/>
          </a:xfrm>
        </p:grpSpPr>
        <p:sp>
          <p:nvSpPr>
            <p:cNvPr id="619" name="Shape 619"/>
            <p:cNvSpPr/>
            <p:nvPr/>
          </p:nvSpPr>
          <p:spPr>
            <a:xfrm>
              <a:off y="3815296" x="2284275"/>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Emory Manuscripts reviewing system</a:t>
              </a:r>
            </a:p>
          </p:txBody>
        </p:sp>
        <p:sp>
          <p:nvSpPr>
            <p:cNvPr id="620" name="Shape 620"/>
            <p:cNvSpPr/>
            <p:nvPr/>
          </p:nvSpPr>
          <p:spPr>
            <a:xfrm>
              <a:off y="3938585" x="6067144"/>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gr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4" name="Shape 624"/>
        <p:cNvGrpSpPr/>
        <p:nvPr/>
      </p:nvGrpSpPr>
      <p:grpSpPr>
        <a:xfrm>
          <a:off y="0" x="0"/>
          <a:ext cy="0" cx="0"/>
          <a:chOff y="0" x="0"/>
          <a:chExt cy="0" cx="0"/>
        </a:xfrm>
      </p:grpSpPr>
      <p:sp>
        <p:nvSpPr>
          <p:cNvPr id="625" name="Shape 625"/>
          <p:cNvSpPr/>
          <p:nvPr/>
        </p:nvSpPr>
        <p:spPr>
          <a:xfrm>
            <a:off y="5128860" x="2809617"/>
            <a:ext cy="234300" cx="2399100"/>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000" lang="en-US" i="0">
                <a:solidFill>
                  <a:schemeClr val="dk1"/>
                </a:solidFill>
                <a:latin typeface="Arial"/>
                <a:ea typeface="Arial"/>
                <a:cs typeface="Arial"/>
                <a:sym typeface="Arial"/>
              </a:rPr>
              <a:t>Manuscript Title</a:t>
            </a:r>
          </a:p>
        </p:txBody>
      </p:sp>
      <p:sp>
        <p:nvSpPr>
          <p:cNvPr id="626" name="Shape 626"/>
          <p:cNvSpPr/>
          <p:nvPr/>
        </p:nvSpPr>
        <p:spPr>
          <a:xfrm>
            <a:off y="4845292" x="539066"/>
            <a:ext cy="517854" cx="1067978"/>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800" lang="en-US" i="0">
                <a:solidFill>
                  <a:srgbClr val="000000"/>
                </a:solidFill>
                <a:latin typeface="Arial"/>
                <a:ea typeface="Arial"/>
                <a:cs typeface="Arial"/>
                <a:sym typeface="Arial"/>
              </a:rPr>
              <a:t>My assigned manuscripts</a:t>
            </a:r>
          </a:p>
        </p:txBody>
      </p:sp>
      <p:sp>
        <p:nvSpPr>
          <p:cNvPr id="627" name="Shape 627"/>
          <p:cNvSpPr txBox="1"/>
          <p:nvPr/>
        </p:nvSpPr>
        <p:spPr>
          <a:xfrm>
            <a:off y="4305975" x="2382550"/>
            <a:ext cy="338699" cx="4987800"/>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FF0000"/>
              </a:buClr>
              <a:buSzPct val="25000"/>
              <a:buFont typeface="Arial"/>
              <a:buNone/>
            </a:pPr>
            <a:r>
              <a:rPr strike="noStrike" u="none" b="0" cap="none" baseline="0" sz="1400" lang="en-US" i="0">
                <a:solidFill>
                  <a:srgbClr val="FF0000"/>
                </a:solidFill>
                <a:latin typeface="Arial"/>
                <a:ea typeface="Arial"/>
                <a:cs typeface="Arial"/>
                <a:sym typeface="Arial"/>
              </a:rPr>
              <a:t>Please upload your finished review form by </a:t>
            </a:r>
            <a:r>
              <a:rPr strike="noStrike" u="none" b="1" cap="none" baseline="0" sz="1600" lang="en-US" i="1">
                <a:solidFill>
                  <a:srgbClr val="FF0000"/>
                </a:solidFill>
                <a:latin typeface="Arial"/>
                <a:ea typeface="Arial"/>
                <a:cs typeface="Arial"/>
                <a:sym typeface="Arial"/>
              </a:rPr>
              <a:t>Deadline</a:t>
            </a:r>
            <a:r>
              <a:rPr strike="noStrike" u="none" b="1" cap="none" baseline="0" sz="1600" lang="en-US" i="0">
                <a:solidFill>
                  <a:srgbClr val="FF0000"/>
                </a:solidFill>
                <a:latin typeface="Arial"/>
                <a:ea typeface="Arial"/>
                <a:cs typeface="Arial"/>
                <a:sym typeface="Arial"/>
              </a:rPr>
              <a:t> </a:t>
            </a:r>
          </a:p>
        </p:txBody>
      </p:sp>
      <p:sp>
        <p:nvSpPr>
          <p:cNvPr id="628" name="Shape 628"/>
          <p:cNvSpPr/>
          <p:nvPr/>
        </p:nvSpPr>
        <p:spPr>
          <a:xfrm>
            <a:off y="4755498" x="2822447"/>
            <a:ext cy="227700" cx="2386200"/>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000" lang="en-US" i="0">
                <a:solidFill>
                  <a:schemeClr val="dk1"/>
                </a:solidFill>
                <a:latin typeface="Arial"/>
                <a:ea typeface="Arial"/>
                <a:cs typeface="Arial"/>
                <a:sym typeface="Arial"/>
              </a:rPr>
              <a:t>Empty Review Form</a:t>
            </a:r>
          </a:p>
        </p:txBody>
      </p:sp>
      <p:sp>
        <p:nvSpPr>
          <p:cNvPr id="629" name="Shape 629"/>
          <p:cNvSpPr/>
          <p:nvPr/>
        </p:nvSpPr>
        <p:spPr>
          <a:xfrm>
            <a:off y="4755498" x="5391321"/>
            <a:ext cy="237599" cx="1068000"/>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Download</a:t>
            </a:r>
          </a:p>
        </p:txBody>
      </p:sp>
      <p:sp>
        <p:nvSpPr>
          <p:cNvPr id="630" name="Shape 630"/>
          <p:cNvSpPr/>
          <p:nvPr/>
        </p:nvSpPr>
        <p:spPr>
          <a:xfrm>
            <a:off y="5733185" x="6639486"/>
            <a:ext cy="237743" cx="648739"/>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back</a:t>
            </a:r>
          </a:p>
        </p:txBody>
      </p:sp>
      <p:sp>
        <p:nvSpPr>
          <p:cNvPr id="631" name="Shape 631"/>
          <p:cNvSpPr/>
          <p:nvPr/>
        </p:nvSpPr>
        <p:spPr>
          <a:xfrm>
            <a:off y="5495442" x="5420446"/>
            <a:ext cy="237599" cx="1038900"/>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Upload form</a:t>
            </a:r>
          </a:p>
        </p:txBody>
      </p:sp>
      <p:sp>
        <p:nvSpPr>
          <p:cNvPr id="632" name="Shape 632"/>
          <p:cNvSpPr/>
          <p:nvPr/>
        </p:nvSpPr>
        <p:spPr>
          <a:xfrm>
            <a:off y="957045" x="6054441"/>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sp>
        <p:nvSpPr>
          <p:cNvPr id="633" name="Shape 633"/>
          <p:cNvSpPr txBox="1"/>
          <p:nvPr/>
        </p:nvSpPr>
        <p:spPr>
          <a:xfrm>
            <a:off y="3815305" x="2268434"/>
            <a:ext cy="2425199" cx="5111699"/>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lnSpc>
                <a:spcPct val="100000"/>
              </a:lnSpc>
              <a:spcBef>
                <a:spcPts val="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634" name="Shape 634"/>
          <p:cNvSpPr/>
          <p:nvPr/>
        </p:nvSpPr>
        <p:spPr>
          <a:xfrm>
            <a:off y="3815344" x="2271572"/>
            <a:ext cy="4572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US" i="0">
                <a:solidFill>
                  <a:schemeClr val="dk1"/>
                </a:solidFill>
                <a:latin typeface="Calibri"/>
                <a:ea typeface="Calibri"/>
                <a:cs typeface="Calibri"/>
                <a:sym typeface="Calibri"/>
              </a:rPr>
              <a:t>Peer Review</a:t>
            </a:r>
          </a:p>
        </p:txBody>
      </p:sp>
      <p:sp>
        <p:nvSpPr>
          <p:cNvPr id="635" name="Shape 635"/>
          <p:cNvSpPr/>
          <p:nvPr/>
        </p:nvSpPr>
        <p:spPr>
          <a:xfrm>
            <a:off y="6007914" x="2271573"/>
            <a:ext cy="2286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©2014 Copyright</a:t>
            </a:r>
          </a:p>
        </p:txBody>
      </p:sp>
      <p:sp>
        <p:nvSpPr>
          <p:cNvPr id="636" name="Shape 636"/>
          <p:cNvSpPr/>
          <p:nvPr/>
        </p:nvSpPr>
        <p:spPr>
          <a:xfrm>
            <a:off y="3926305" x="6060794"/>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sp>
        <p:nvSpPr>
          <p:cNvPr id="637" name="Shape 637"/>
          <p:cNvSpPr/>
          <p:nvPr/>
        </p:nvSpPr>
        <p:spPr>
          <a:xfrm>
            <a:off y="3815296" x="2271446"/>
            <a:ext cy="4572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Emory Manuscripts reviewing system</a:t>
            </a:r>
          </a:p>
        </p:txBody>
      </p:sp>
      <p:sp>
        <p:nvSpPr>
          <p:cNvPr id="638" name="Shape 638"/>
          <p:cNvSpPr/>
          <p:nvPr/>
        </p:nvSpPr>
        <p:spPr>
          <a:xfrm>
            <a:off y="3938585" x="6054315"/>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sp>
        <p:nvSpPr>
          <p:cNvPr id="639" name="Shape 639"/>
          <p:cNvSpPr/>
          <p:nvPr/>
        </p:nvSpPr>
        <p:spPr>
          <a:xfrm>
            <a:off y="5125973" x="5402601"/>
            <a:ext cy="237599" cx="1068000"/>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Download</a:t>
            </a:r>
          </a:p>
        </p:txBody>
      </p:sp>
      <p:sp>
        <p:nvSpPr>
          <p:cNvPr id="640" name="Shape 640"/>
          <p:cNvSpPr/>
          <p:nvPr/>
        </p:nvSpPr>
        <p:spPr>
          <a:xfrm>
            <a:off y="5508976" x="2809617"/>
            <a:ext cy="224099" cx="2399100"/>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000" lang="en-US" i="0">
                <a:solidFill>
                  <a:schemeClr val="dk1"/>
                </a:solidFill>
                <a:latin typeface="Arial"/>
                <a:ea typeface="Arial"/>
                <a:cs typeface="Arial"/>
                <a:sym typeface="Arial"/>
              </a:rPr>
              <a:t>Review  form has </a:t>
            </a:r>
            <a:r>
              <a:rPr sz="1000" lang="en-US">
                <a:solidFill>
                  <a:srgbClr val="FF0000"/>
                </a:solidFill>
              </a:rPr>
              <a:t>NOT</a:t>
            </a:r>
            <a:r>
              <a:rPr strike="noStrike" u="none" b="0" cap="none" baseline="0" sz="1000" lang="en-US" i="0">
                <a:solidFill>
                  <a:schemeClr val="dk1"/>
                </a:solidFill>
                <a:latin typeface="Arial"/>
                <a:ea typeface="Arial"/>
                <a:cs typeface="Arial"/>
                <a:sym typeface="Arial"/>
              </a:rPr>
              <a:t> been uploaded</a:t>
            </a:r>
          </a:p>
        </p:txBody>
      </p:sp>
      <p:sp>
        <p:nvSpPr>
          <p:cNvPr id="641" name="Shape 641"/>
          <p:cNvSpPr txBox="1"/>
          <p:nvPr/>
        </p:nvSpPr>
        <p:spPr>
          <a:xfrm>
            <a:off y="819986" x="2265223"/>
            <a:ext cy="2425209"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lnSpc>
                <a:spcPct val="100000"/>
              </a:lnSpc>
              <a:spcBef>
                <a:spcPts val="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lnSpc>
                <a:spcPct val="100000"/>
              </a:lnSpc>
              <a:spcBef>
                <a:spcPts val="640"/>
              </a:spcBef>
              <a:spcAft>
                <a:spcPts val="0"/>
              </a:spcAft>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642" name="Shape 642"/>
          <p:cNvSpPr/>
          <p:nvPr/>
        </p:nvSpPr>
        <p:spPr>
          <a:xfrm>
            <a:off y="824025" x="2271573"/>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800" lang="en-US" i="0">
                <a:solidFill>
                  <a:schemeClr val="dk1"/>
                </a:solidFill>
                <a:latin typeface="Calibri"/>
                <a:ea typeface="Calibri"/>
                <a:cs typeface="Calibri"/>
                <a:sym typeface="Calibri"/>
              </a:rPr>
              <a:t>Peer Review</a:t>
            </a:r>
          </a:p>
        </p:txBody>
      </p:sp>
      <p:sp>
        <p:nvSpPr>
          <p:cNvPr id="643" name="Shape 643"/>
          <p:cNvSpPr/>
          <p:nvPr/>
        </p:nvSpPr>
        <p:spPr>
          <a:xfrm>
            <a:off y="3016594" x="2271574"/>
            <a:ext cy="2286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©2014 Copyright</a:t>
            </a:r>
          </a:p>
        </p:txBody>
      </p:sp>
      <p:grpSp>
        <p:nvGrpSpPr>
          <p:cNvPr id="644" name="Shape 644"/>
          <p:cNvGrpSpPr/>
          <p:nvPr/>
        </p:nvGrpSpPr>
        <p:grpSpPr>
          <a:xfrm>
            <a:off y="824025" x="2265222"/>
            <a:ext cy="457200" cx="5105398"/>
            <a:chOff y="3815296" x="2284275"/>
            <a:chExt cy="457200" cx="5105398"/>
          </a:xfrm>
        </p:grpSpPr>
        <p:sp>
          <p:nvSpPr>
            <p:cNvPr id="645" name="Shape 645"/>
            <p:cNvSpPr/>
            <p:nvPr/>
          </p:nvSpPr>
          <p:spPr>
            <a:xfrm>
              <a:off y="3815296" x="2284275"/>
              <a:ext cy="457200" cx="5105398"/>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Emory Manuscripts reviewing system</a:t>
              </a:r>
            </a:p>
          </p:txBody>
        </p:sp>
        <p:sp>
          <p:nvSpPr>
            <p:cNvPr id="646" name="Shape 646"/>
            <p:cNvSpPr/>
            <p:nvPr/>
          </p:nvSpPr>
          <p:spPr>
            <a:xfrm>
              <a:off y="3938585" x="6067144"/>
              <a:ext cy="200889" cx="1316179"/>
            </a:xfrm>
            <a:prstGeom prst="rect">
              <a:avLst/>
            </a:prstGeom>
            <a:noFill/>
            <a:ln>
              <a:noFill/>
            </a:ln>
          </p:spPr>
          <p:txBody>
            <a:bodyPr bIns="45700" rIns="91425" lIns="91425" tIns="45700" anchor="ctr" anchorCtr="0">
              <a:noAutofit/>
            </a:bodyPr>
            <a:lstStyle/>
            <a:p>
              <a:pPr algn="r" rtl="0" lvl="0" marR="0" indent="0" marL="0">
                <a:lnSpc>
                  <a:spcPct val="100000"/>
                </a:lnSpc>
                <a:spcBef>
                  <a:spcPts val="0"/>
                </a:spcBef>
                <a:spcAft>
                  <a:spcPts val="0"/>
                </a:spcAft>
                <a:buClr>
                  <a:schemeClr val="dk1"/>
                </a:buClr>
                <a:buSzPct val="25000"/>
                <a:buFont typeface="Calibri"/>
                <a:buNone/>
              </a:pPr>
              <a:r>
                <a:rPr strike="noStrike" u="none" b="1" cap="none" baseline="0" sz="1100" lang="en-US" i="0">
                  <a:solidFill>
                    <a:schemeClr val="dk1"/>
                  </a:solidFill>
                  <a:latin typeface="Calibri"/>
                  <a:ea typeface="Calibri"/>
                  <a:cs typeface="Calibri"/>
                  <a:sym typeface="Calibri"/>
                </a:rPr>
                <a:t>Help |  Log out</a:t>
              </a:r>
            </a:p>
          </p:txBody>
        </p:sp>
      </p:grpSp>
      <p:sp>
        <p:nvSpPr>
          <p:cNvPr id="647" name="Shape 647"/>
          <p:cNvSpPr/>
          <p:nvPr/>
        </p:nvSpPr>
        <p:spPr>
          <a:xfrm>
            <a:off y="1731733" x="539066"/>
            <a:ext cy="517854" cx="1067978"/>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800" lang="en-US" i="0">
                <a:solidFill>
                  <a:srgbClr val="000000"/>
                </a:solidFill>
                <a:latin typeface="Arial"/>
                <a:ea typeface="Arial"/>
                <a:cs typeface="Arial"/>
                <a:sym typeface="Arial"/>
              </a:rPr>
              <a:t>My assigned manuscripts</a:t>
            </a:r>
          </a:p>
        </p:txBody>
      </p:sp>
      <p:sp>
        <p:nvSpPr>
          <p:cNvPr id="648" name="Shape 648"/>
          <p:cNvSpPr/>
          <p:nvPr/>
        </p:nvSpPr>
        <p:spPr>
          <a:xfrm>
            <a:off y="2105096" x="2809617"/>
            <a:ext cy="234288" cx="2399029"/>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000" lang="en-US" i="0">
                <a:solidFill>
                  <a:schemeClr val="dk1"/>
                </a:solidFill>
                <a:latin typeface="Arial"/>
                <a:ea typeface="Arial"/>
                <a:cs typeface="Arial"/>
                <a:sym typeface="Arial"/>
              </a:rPr>
              <a:t>Manuscript Title</a:t>
            </a:r>
          </a:p>
        </p:txBody>
      </p:sp>
      <p:grpSp>
        <p:nvGrpSpPr>
          <p:cNvPr id="649" name="Shape 649"/>
          <p:cNvGrpSpPr/>
          <p:nvPr/>
        </p:nvGrpSpPr>
        <p:grpSpPr>
          <a:xfrm>
            <a:off y="1731734" x="2822447"/>
            <a:ext cy="237743" cx="3636852"/>
            <a:chOff y="1435100" x="2768556"/>
            <a:chExt cy="237743" cx="3636852"/>
          </a:xfrm>
        </p:grpSpPr>
        <p:sp>
          <p:nvSpPr>
            <p:cNvPr id="650" name="Shape 650"/>
            <p:cNvSpPr/>
            <p:nvPr/>
          </p:nvSpPr>
          <p:spPr>
            <a:xfrm>
              <a:off y="1435100" x="2768556"/>
              <a:ext cy="227715" cx="2386200"/>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000" lang="en-US" i="0">
                  <a:solidFill>
                    <a:schemeClr val="dk1"/>
                  </a:solidFill>
                  <a:latin typeface="Arial"/>
                  <a:ea typeface="Arial"/>
                  <a:cs typeface="Arial"/>
                  <a:sym typeface="Arial"/>
                </a:rPr>
                <a:t>Empty Review Form</a:t>
              </a:r>
            </a:p>
          </p:txBody>
        </p:sp>
        <p:sp>
          <p:nvSpPr>
            <p:cNvPr id="651" name="Shape 651"/>
            <p:cNvSpPr/>
            <p:nvPr/>
          </p:nvSpPr>
          <p:spPr>
            <a:xfrm>
              <a:off y="1435100" x="5337430"/>
              <a:ext cy="237743" cx="1067978"/>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Download</a:t>
              </a:r>
            </a:p>
          </p:txBody>
        </p:sp>
      </p:grpSp>
      <p:sp>
        <p:nvSpPr>
          <p:cNvPr id="652" name="Shape 652"/>
          <p:cNvSpPr/>
          <p:nvPr/>
        </p:nvSpPr>
        <p:spPr>
          <a:xfrm>
            <a:off y="2709421" x="6639486"/>
            <a:ext cy="237743" cx="648739"/>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back</a:t>
            </a:r>
          </a:p>
        </p:txBody>
      </p:sp>
      <p:sp>
        <p:nvSpPr>
          <p:cNvPr id="653" name="Shape 653"/>
          <p:cNvSpPr/>
          <p:nvPr/>
        </p:nvSpPr>
        <p:spPr>
          <a:xfrm>
            <a:off y="2471677" x="5420446"/>
            <a:ext cy="237743" cx="1038853"/>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Upload new</a:t>
            </a:r>
          </a:p>
        </p:txBody>
      </p:sp>
      <p:sp>
        <p:nvSpPr>
          <p:cNvPr id="654" name="Shape 654"/>
          <p:cNvSpPr/>
          <p:nvPr/>
        </p:nvSpPr>
        <p:spPr>
          <a:xfrm>
            <a:off y="2102209" x="5402601"/>
            <a:ext cy="237743" cx="1067978"/>
          </a:xfrm>
          <a:prstGeom prst="roundRect">
            <a:avLst>
              <a:gd fmla="val 16667" name="adj"/>
            </a:avLst>
          </a:prstGeom>
          <a:gradFill>
            <a:gsLst>
              <a:gs pos="0">
                <a:srgbClr val="9FCA4A"/>
              </a:gs>
              <a:gs pos="100000">
                <a:srgbClr val="EBFEC1"/>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strike="noStrike" u="none" b="0" cap="none" baseline="0" sz="1000" lang="en-US" i="0">
                <a:solidFill>
                  <a:srgbClr val="000000"/>
                </a:solidFill>
                <a:latin typeface="Arial"/>
                <a:ea typeface="Arial"/>
                <a:cs typeface="Arial"/>
                <a:sym typeface="Arial"/>
              </a:rPr>
              <a:t>Download</a:t>
            </a:r>
          </a:p>
        </p:txBody>
      </p:sp>
      <p:sp>
        <p:nvSpPr>
          <p:cNvPr id="655" name="Shape 655"/>
          <p:cNvSpPr/>
          <p:nvPr/>
        </p:nvSpPr>
        <p:spPr>
          <a:xfrm>
            <a:off y="2485211" x="2809617"/>
            <a:ext cy="224209" cx="2399029"/>
          </a:xfrm>
          <a:prstGeom prst="rect">
            <a:avLst/>
          </a:prstGeom>
          <a:gradFill>
            <a:gsLst>
              <a:gs pos="0">
                <a:srgbClr val="BBBBBB"/>
              </a:gs>
              <a:gs pos="35000">
                <a:srgbClr val="CFCFCF"/>
              </a:gs>
              <a:gs pos="100000">
                <a:srgbClr val="EEEEEE"/>
              </a:gs>
            </a:gsLst>
            <a:lin ang="16200000" scaled="0"/>
          </a:gra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0" cap="none" baseline="0" sz="1000" lang="en-US" i="0">
                <a:solidFill>
                  <a:schemeClr val="dk1"/>
                </a:solidFill>
                <a:latin typeface="Arial"/>
                <a:ea typeface="Arial"/>
                <a:cs typeface="Arial"/>
                <a:sym typeface="Arial"/>
              </a:rPr>
              <a:t>Review  form has been uploaded</a:t>
            </a:r>
          </a:p>
        </p:txBody>
      </p:sp>
      <p:sp>
        <p:nvSpPr>
          <p:cNvPr id="656" name="Shape 656"/>
          <p:cNvSpPr txBox="1"/>
          <p:nvPr/>
        </p:nvSpPr>
        <p:spPr>
          <a:xfrm>
            <a:off y="1303375" x="2446700"/>
            <a:ext cy="338699" cx="4841400"/>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FF0000"/>
              </a:buClr>
              <a:buSzPct val="25000"/>
              <a:buFont typeface="Arial"/>
              <a:buNone/>
            </a:pPr>
            <a:r>
              <a:rPr strike="noStrike" u="none" b="0" cap="none" baseline="0" sz="1400" lang="en-US" i="0">
                <a:solidFill>
                  <a:srgbClr val="FF0000"/>
                </a:solidFill>
                <a:latin typeface="Arial"/>
                <a:ea typeface="Arial"/>
                <a:cs typeface="Arial"/>
                <a:sym typeface="Arial"/>
              </a:rPr>
              <a:t>Please upload your finished review form by </a:t>
            </a:r>
            <a:r>
              <a:rPr strike="noStrike" u="none" b="1" cap="none" baseline="0" sz="1600" lang="en-US" i="1">
                <a:solidFill>
                  <a:srgbClr val="FF0000"/>
                </a:solidFill>
                <a:latin typeface="Arial"/>
                <a:ea typeface="Arial"/>
                <a:cs typeface="Arial"/>
                <a:sym typeface="Arial"/>
              </a:rPr>
              <a:t>Deadline</a:t>
            </a:r>
            <a:r>
              <a:rPr strike="noStrike" u="none" b="1" cap="none" baseline="0" sz="1600" lang="en-US" i="0">
                <a:solidFill>
                  <a:srgbClr val="FF0000"/>
                </a:solidFill>
                <a:latin typeface="Arial"/>
                <a:ea typeface="Arial"/>
                <a:cs typeface="Arial"/>
                <a:sym typeface="Arial"/>
              </a:rPr>
              <a:t>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0" name="Shape 660"/>
        <p:cNvGrpSpPr/>
        <p:nvPr/>
      </p:nvGrpSpPr>
      <p:grpSpPr>
        <a:xfrm>
          <a:off y="0" x="0"/>
          <a:ext cy="0" cx="0"/>
          <a:chOff y="0" x="0"/>
          <a:chExt cy="0" cx="0"/>
        </a:xfrm>
      </p:grpSpPr>
      <p:sp>
        <p:nvSpPr>
          <p:cNvPr id="661" name="Shape 661"/>
          <p:cNvSpPr txBox="1"/>
          <p:nvPr>
            <p:ph type="ctrTitle"/>
          </p:nvPr>
        </p:nvSpPr>
        <p:spPr>
          <a:xfrm>
            <a:off y="2130425" x="685800"/>
            <a:ext cy="1470000" cx="77724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Peer Review Mock-Up Demo</a:t>
            </a:r>
          </a:p>
        </p:txBody>
      </p:sp>
      <p:sp>
        <p:nvSpPr>
          <p:cNvPr id="662" name="Shape 662"/>
          <p:cNvSpPr txBox="1"/>
          <p:nvPr>
            <p:ph idx="1" type="subTitle"/>
          </p:nvPr>
        </p:nvSpPr>
        <p:spPr>
          <a:xfrm>
            <a:off y="3886200" x="1371600"/>
            <a:ext cy="1752600" cx="64007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888888"/>
              </a:buClr>
              <a:buSzPct val="25000"/>
              <a:buFont typeface="Arial"/>
              <a:buNone/>
            </a:pPr>
            <a:r>
              <a:rPr strike="noStrike" u="none" b="0" cap="none" baseline="0" sz="3200" lang="en-US" i="0">
                <a:solidFill>
                  <a:srgbClr val="888888"/>
                </a:solidFill>
                <a:latin typeface="Calibri"/>
                <a:ea typeface="Calibri"/>
                <a:cs typeface="Calibri"/>
                <a:sym typeface="Calibri"/>
              </a:rPr>
              <a:t>For </a:t>
            </a:r>
            <a:r>
              <a:rPr sz="3200" lang="en-US">
                <a:solidFill>
                  <a:srgbClr val="888888"/>
                </a:solidFill>
                <a:latin typeface="Calibri"/>
                <a:ea typeface="Calibri"/>
                <a:cs typeface="Calibri"/>
                <a:sym typeface="Calibri"/>
              </a:rPr>
              <a:t>admin</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66" name="Shape 666"/>
        <p:cNvGrpSpPr/>
        <p:nvPr/>
      </p:nvGrpSpPr>
      <p:grpSpPr>
        <a:xfrm>
          <a:off y="0" x="0"/>
          <a:ext cy="0" cx="0"/>
          <a:chOff y="0" x="0"/>
          <a:chExt cy="0" cx="0"/>
        </a:xfrm>
      </p:grpSpPr>
      <p:sp>
        <p:nvSpPr>
          <p:cNvPr id="667" name="Shape 667"/>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Admin Log in</a:t>
            </a:r>
          </a:p>
        </p:txBody>
      </p:sp>
      <p:sp>
        <p:nvSpPr>
          <p:cNvPr id="668" name="Shape 668"/>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Arial"/>
              <a:buNone/>
            </a:pPr>
            <a:r>
              <a:rPr strike="noStrike" u="none" b="0" cap="none" baseline="0" sz="1800" lang="en-US" i="0">
                <a:solidFill>
                  <a:schemeClr val="dk1"/>
                </a:solidFill>
                <a:latin typeface="Calibri"/>
                <a:ea typeface="Calibri"/>
                <a:cs typeface="Calibri"/>
                <a:sym typeface="Calibri"/>
              </a:rPr>
              <a:t>After clicking “Log in” , if login is successful </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An admin will be redirected to an admin page.</a:t>
            </a:r>
          </a:p>
        </p:txBody>
      </p:sp>
      <p:sp>
        <p:nvSpPr>
          <p:cNvPr id="669" name="Shape 669"/>
          <p:cNvSpPr txBox="1"/>
          <p:nvPr>
            <p:ph idx="2" type="body"/>
          </p:nvPr>
        </p:nvSpPr>
        <p:spPr>
          <a:xfrm>
            <a:off y="273050" x="3575050"/>
            <a:ext cy="5853112"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670" name="Shape 670"/>
          <p:cNvSpPr/>
          <p:nvPr/>
        </p:nvSpPr>
        <p:spPr>
          <a:xfrm>
            <a:off y="277089" x="3581400"/>
            <a:ext cy="4572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Peer Review</a:t>
            </a:r>
          </a:p>
        </p:txBody>
      </p:sp>
      <p:sp>
        <p:nvSpPr>
          <p:cNvPr id="671" name="Shape 671"/>
          <p:cNvSpPr/>
          <p:nvPr/>
        </p:nvSpPr>
        <p:spPr>
          <a:xfrm>
            <a:off y="5943600" x="3581400"/>
            <a:ext cy="2286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@2014 Copyright</a:t>
            </a:r>
          </a:p>
        </p:txBody>
      </p:sp>
      <p:sp>
        <p:nvSpPr>
          <p:cNvPr id="672" name="Shape 672"/>
          <p:cNvSpPr/>
          <p:nvPr/>
        </p:nvSpPr>
        <p:spPr>
          <a:xfrm>
            <a:off y="1905000" x="5763491"/>
            <a:ext cy="457200" cx="2008908"/>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mike@emory.edu</a:t>
            </a:r>
          </a:p>
        </p:txBody>
      </p:sp>
      <p:sp>
        <p:nvSpPr>
          <p:cNvPr id="673" name="Shape 673"/>
          <p:cNvSpPr/>
          <p:nvPr/>
        </p:nvSpPr>
        <p:spPr>
          <a:xfrm>
            <a:off y="1905000" x="4391891"/>
            <a:ext cy="457200" cx="1399308"/>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User name: </a:t>
            </a:r>
          </a:p>
        </p:txBody>
      </p:sp>
      <p:sp>
        <p:nvSpPr>
          <p:cNvPr id="674" name="Shape 674"/>
          <p:cNvSpPr/>
          <p:nvPr/>
        </p:nvSpPr>
        <p:spPr>
          <a:xfrm>
            <a:off y="2590800" x="5763491"/>
            <a:ext cy="457200" cx="2008908"/>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t>
            </a:r>
          </a:p>
        </p:txBody>
      </p:sp>
      <p:sp>
        <p:nvSpPr>
          <p:cNvPr id="675" name="Shape 675"/>
          <p:cNvSpPr/>
          <p:nvPr/>
        </p:nvSpPr>
        <p:spPr>
          <a:xfrm>
            <a:off y="2590800" x="4391891"/>
            <a:ext cy="457200" cx="1399308"/>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Password: </a:t>
            </a:r>
          </a:p>
        </p:txBody>
      </p:sp>
      <p:sp>
        <p:nvSpPr>
          <p:cNvPr id="676" name="Shape 676"/>
          <p:cNvSpPr/>
          <p:nvPr/>
        </p:nvSpPr>
        <p:spPr>
          <a:xfrm>
            <a:off y="3352800" x="6920345"/>
            <a:ext cy="457200" cx="852055"/>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Log in</a:t>
            </a:r>
          </a:p>
        </p:txBody>
      </p:sp>
      <p:sp>
        <p:nvSpPr>
          <p:cNvPr id="677" name="Shape 677"/>
          <p:cNvSpPr/>
          <p:nvPr/>
        </p:nvSpPr>
        <p:spPr>
          <a:xfrm>
            <a:off y="1371600" x="4139044"/>
            <a:ext cy="457200" cx="3990108"/>
          </a:xfrm>
          <a:prstGeom prst="rect">
            <a:avLst/>
          </a:prstGeom>
          <a:no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rgbClr val="FF0000"/>
              </a:solidFill>
              <a:latin typeface="Calibri"/>
              <a:ea typeface="Calibri"/>
              <a:cs typeface="Calibri"/>
              <a:sym typeface="Calibri"/>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81" name="Shape 681"/>
        <p:cNvGrpSpPr/>
        <p:nvPr/>
      </p:nvGrpSpPr>
      <p:grpSpPr>
        <a:xfrm>
          <a:off y="0" x="0"/>
          <a:ext cy="0" cx="0"/>
          <a:chOff y="0" x="0"/>
          <a:chExt cy="0" cx="0"/>
        </a:xfrm>
      </p:grpSpPr>
      <p:sp>
        <p:nvSpPr>
          <p:cNvPr id="682" name="Shape 682"/>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Manuscripts/Reviewers</a:t>
            </a:r>
            <a:br>
              <a:rPr strike="noStrike" u="none" b="1" cap="none" baseline="0" sz="2000" lang="en-US" i="0">
                <a:solidFill>
                  <a:schemeClr val="dk1"/>
                </a:solidFill>
                <a:latin typeface="Calibri"/>
                <a:ea typeface="Calibri"/>
                <a:cs typeface="Calibri"/>
                <a:sym typeface="Calibri"/>
              </a:rPr>
            </a:br>
            <a:r>
              <a:rPr strike="noStrike" u="none" b="1" cap="none" baseline="0" sz="2000" lang="en-US" i="0">
                <a:solidFill>
                  <a:schemeClr val="dk1"/>
                </a:solidFill>
                <a:latin typeface="Calibri"/>
                <a:ea typeface="Calibri"/>
                <a:cs typeface="Calibri"/>
                <a:sym typeface="Calibri"/>
              </a:rPr>
              <a:t>-view mode</a:t>
            </a:r>
          </a:p>
        </p:txBody>
      </p:sp>
      <p:sp>
        <p:nvSpPr>
          <p:cNvPr id="683" name="Shape 683"/>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285750" marL="285750">
              <a:spcBef>
                <a:spcPts val="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Admin can browse the list manuscripts/reviewers </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Advanced reviewers will be shown with star sign(*); beginner reviewers will be shown without star sign </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Admin can edit reviewers for a manuscript if the final matching decision hasn’t been made by clicking “edit”</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“submit” will be enabled only if the current assignment matches matching constraints</a:t>
            </a:r>
          </a:p>
        </p:txBody>
      </p:sp>
      <p:sp>
        <p:nvSpPr>
          <p:cNvPr id="684" name="Shape 684"/>
          <p:cNvSpPr txBox="1"/>
          <p:nvPr>
            <p:ph idx="2" type="body"/>
          </p:nvPr>
        </p:nvSpPr>
        <p:spPr>
          <a:xfrm>
            <a:off y="273050" x="3575050"/>
            <a:ext cy="5853112" cx="55689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685" name="Shape 685"/>
          <p:cNvSpPr/>
          <p:nvPr/>
        </p:nvSpPr>
        <p:spPr>
          <a:xfrm>
            <a:off y="277089" x="3581400"/>
            <a:ext cy="4572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Peer Review</a:t>
            </a:r>
          </a:p>
        </p:txBody>
      </p:sp>
      <p:sp>
        <p:nvSpPr>
          <p:cNvPr id="686" name="Shape 686"/>
          <p:cNvSpPr/>
          <p:nvPr/>
        </p:nvSpPr>
        <p:spPr>
          <a:xfrm>
            <a:off y="5943600" x="3581400"/>
            <a:ext cy="2286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@2014 Copyright</a:t>
            </a:r>
          </a:p>
        </p:txBody>
      </p:sp>
      <p:sp>
        <p:nvSpPr>
          <p:cNvPr id="687" name="Shape 687"/>
          <p:cNvSpPr/>
          <p:nvPr/>
        </p:nvSpPr>
        <p:spPr>
          <a:xfrm>
            <a:off y="381000" x="7897900"/>
            <a:ext cy="201000" cx="1246199"/>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Help |  Log out</a:t>
            </a:r>
          </a:p>
        </p:txBody>
      </p:sp>
      <p:sp>
        <p:nvSpPr>
          <p:cNvPr id="688" name="Shape 688"/>
          <p:cNvSpPr/>
          <p:nvPr/>
        </p:nvSpPr>
        <p:spPr>
          <a:xfrm>
            <a:off y="789710" x="3733800"/>
            <a:ext cy="200889" cx="510539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Manuscripts/Reviewers | </a:t>
            </a:r>
            <a:r>
              <a:rPr strike="noStrike" u="none" b="1" cap="none" baseline="0" sz="1100" lang="en-US" i="0">
                <a:solidFill>
                  <a:srgbClr val="7F7F7F"/>
                </a:solidFill>
                <a:latin typeface="Calibri"/>
                <a:ea typeface="Calibri"/>
                <a:cs typeface="Calibri"/>
                <a:sym typeface="Calibri"/>
              </a:rPr>
              <a:t>Settings</a:t>
            </a:r>
          </a:p>
        </p:txBody>
      </p:sp>
      <p:sp>
        <p:nvSpPr>
          <p:cNvPr id="689" name="Shape 689"/>
          <p:cNvSpPr/>
          <p:nvPr/>
        </p:nvSpPr>
        <p:spPr>
          <a:xfrm>
            <a:off y="1295400" x="3657600"/>
            <a:ext cy="3048000"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Manuscripts:</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t>
            </a:r>
          </a:p>
        </p:txBody>
      </p:sp>
      <p:grpSp>
        <p:nvGrpSpPr>
          <p:cNvPr id="690" name="Shape 690"/>
          <p:cNvGrpSpPr/>
          <p:nvPr/>
        </p:nvGrpSpPr>
        <p:grpSpPr>
          <a:xfrm>
            <a:off y="1447799" x="3661065"/>
            <a:ext cy="1600200" cx="4953000"/>
            <a:chOff y="4038600" x="3657600"/>
            <a:chExt cy="1295400" cx="4953000"/>
          </a:xfrm>
        </p:grpSpPr>
        <p:sp>
          <p:nvSpPr>
            <p:cNvPr id="691" name="Shape 691"/>
            <p:cNvSpPr/>
            <p:nvPr/>
          </p:nvSpPr>
          <p:spPr>
            <a:xfrm>
              <a:off y="4038600" x="3657600"/>
              <a:ext cy="1295400" cx="4953000"/>
            </a:xfrm>
            <a:prstGeom prst="rect">
              <a:avLst/>
            </a:prstGeom>
            <a:noFill/>
            <a:ln>
              <a:noFill/>
            </a:ln>
          </p:spPr>
          <p:txBody>
            <a:bodyPr bIns="45700" rIns="91425" lIns="91425" tIns="45700" anchor="ctr" anchorCtr="0">
              <a:noAutofit/>
            </a:bodyPr>
            <a:lstStyle/>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PCA versus LDA (ID:XXXXX)</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Assigned reviewers</a:t>
              </a:r>
              <a:r>
                <a:rPr strike="noStrike" u="none" b="0" cap="none" baseline="0" sz="1400" lang="en-US" i="0">
                  <a:solidFill>
                    <a:schemeClr val="dk1"/>
                  </a:solidFill>
                  <a:latin typeface="Calibri"/>
                  <a:ea typeface="Calibri"/>
                  <a:cs typeface="Calibri"/>
                  <a:sym typeface="Calibri"/>
                </a:rPr>
                <a:t>: John Lee*, Emily White</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Recommend reviewers</a:t>
              </a:r>
              <a:r>
                <a:rPr strike="noStrike" u="none" b="0" cap="none" baseline="0" sz="1400" lang="en-US" i="0">
                  <a:solidFill>
                    <a:schemeClr val="dk1"/>
                  </a:solidFill>
                  <a:latin typeface="Calibri"/>
                  <a:ea typeface="Calibri"/>
                  <a:cs typeface="Calibri"/>
                  <a:sym typeface="Calibri"/>
                </a:rPr>
                <a:t>: Mary Green*, …</a:t>
              </a:r>
            </a:p>
            <a:p>
              <a:pPr algn="l" rtl="0" lvl="1" marR="0" indent="0" marL="457200">
                <a:spcBef>
                  <a:spcPts val="0"/>
                </a:spcBef>
                <a:buNone/>
              </a:pPr>
              <a:r>
                <a:t/>
              </a:r>
              <a:endParaRPr strike="noStrike" u="none" b="0" cap="none" baseline="0" sz="1800" i="0">
                <a:solidFill>
                  <a:schemeClr val="lt1"/>
                </a:solidFill>
                <a:latin typeface="Calibri"/>
                <a:ea typeface="Calibri"/>
                <a:cs typeface="Calibri"/>
                <a:sym typeface="Calibri"/>
              </a:endParaRPr>
            </a:p>
          </p:txBody>
        </p:sp>
        <p:grpSp>
          <p:nvGrpSpPr>
            <p:cNvPr id="692" name="Shape 692"/>
            <p:cNvGrpSpPr/>
            <p:nvPr/>
          </p:nvGrpSpPr>
          <p:grpSpPr>
            <a:xfrm>
              <a:off y="5029200" x="4204854"/>
              <a:ext cy="228600" cx="2619169"/>
              <a:chOff y="5029200" x="3733800"/>
              <a:chExt cy="228600" cx="2619169"/>
            </a:xfrm>
          </p:grpSpPr>
          <p:sp>
            <p:nvSpPr>
              <p:cNvPr id="693" name="Shape 693"/>
              <p:cNvSpPr/>
              <p:nvPr/>
            </p:nvSpPr>
            <p:spPr>
              <a:xfrm>
                <a:off y="5029200" x="3733800"/>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deadlines</a:t>
                </a:r>
              </a:p>
            </p:txBody>
          </p:sp>
          <p:sp>
            <p:nvSpPr>
              <p:cNvPr id="694" name="Shape 694"/>
              <p:cNvSpPr/>
              <p:nvPr/>
            </p:nvSpPr>
            <p:spPr>
              <a:xfrm>
                <a:off y="5029200" x="4648200"/>
                <a:ext cy="228600" cx="8000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meeting</a:t>
                </a:r>
              </a:p>
            </p:txBody>
          </p:sp>
          <p:sp>
            <p:nvSpPr>
              <p:cNvPr id="695" name="Shape 695"/>
              <p:cNvSpPr/>
              <p:nvPr/>
            </p:nvSpPr>
            <p:spPr>
              <a:xfrm>
                <a:off y="5029200" x="5438569"/>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feedback</a:t>
                </a:r>
              </a:p>
            </p:txBody>
          </p:sp>
        </p:grpSp>
      </p:grpSp>
      <p:grpSp>
        <p:nvGrpSpPr>
          <p:cNvPr id="696" name="Shape 696"/>
          <p:cNvGrpSpPr/>
          <p:nvPr/>
        </p:nvGrpSpPr>
        <p:grpSpPr>
          <a:xfrm>
            <a:off y="2971800" x="3657600"/>
            <a:ext cy="1066800" cx="4953000"/>
            <a:chOff y="1447800" x="6477000"/>
            <a:chExt cy="1143000" cx="4953000"/>
          </a:xfrm>
        </p:grpSpPr>
        <p:sp>
          <p:nvSpPr>
            <p:cNvPr id="697" name="Shape 697"/>
            <p:cNvSpPr/>
            <p:nvPr/>
          </p:nvSpPr>
          <p:spPr>
            <a:xfrm>
              <a:off y="1447800" x="6477000"/>
              <a:ext cy="1143000" cx="4953000"/>
            </a:xfrm>
            <a:prstGeom prst="rect">
              <a:avLst/>
            </a:prstGeom>
            <a:noFill/>
            <a:ln>
              <a:noFill/>
            </a:ln>
          </p:spPr>
          <p:txBody>
            <a:bodyPr bIns="45700" rIns="91425" lIns="91425" tIns="45700" anchor="ctr" anchorCtr="0">
              <a:noAutofit/>
            </a:bodyPr>
            <a:lstStyle/>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Eigenfaces for Recognition (ID:XXXXX)</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Reviewers</a:t>
              </a:r>
              <a:r>
                <a:rPr strike="noStrike" u="none" b="0" cap="none" baseline="0" sz="1400" lang="en-US" i="0">
                  <a:solidFill>
                    <a:schemeClr val="dk1"/>
                  </a:solidFill>
                  <a:latin typeface="Calibri"/>
                  <a:ea typeface="Calibri"/>
                  <a:cs typeface="Calibri"/>
                  <a:sym typeface="Calibri"/>
                </a:rPr>
                <a:t>: John Lee*, Jim Lee, John Green,…</a:t>
              </a:r>
            </a:p>
            <a:p>
              <a:pPr algn="l" rtl="0" lvl="1" marR="0" indent="0" marL="457200">
                <a:spcBef>
                  <a:spcPts val="0"/>
                </a:spcBef>
                <a:buNone/>
              </a:pPr>
              <a:r>
                <a:t/>
              </a:r>
              <a:endParaRPr strike="noStrike" u="none" b="0" cap="none" baseline="0" sz="1800" i="0">
                <a:solidFill>
                  <a:schemeClr val="lt1"/>
                </a:solidFill>
                <a:latin typeface="Calibri"/>
                <a:ea typeface="Calibri"/>
                <a:cs typeface="Calibri"/>
                <a:sym typeface="Calibri"/>
              </a:endParaRPr>
            </a:p>
          </p:txBody>
        </p:sp>
        <p:grpSp>
          <p:nvGrpSpPr>
            <p:cNvPr id="698" name="Shape 698"/>
            <p:cNvGrpSpPr/>
            <p:nvPr/>
          </p:nvGrpSpPr>
          <p:grpSpPr>
            <a:xfrm>
              <a:off y="2286000" x="7024255"/>
              <a:ext cy="201706" cx="2624117"/>
              <a:chOff y="5029200" x="3733800"/>
              <a:chExt cy="228600" cx="2624117"/>
            </a:xfrm>
          </p:grpSpPr>
          <p:sp>
            <p:nvSpPr>
              <p:cNvPr id="699" name="Shape 699"/>
              <p:cNvSpPr/>
              <p:nvPr/>
            </p:nvSpPr>
            <p:spPr>
              <a:xfrm>
                <a:off y="5029200" x="3733800"/>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deadlines</a:t>
                </a:r>
              </a:p>
            </p:txBody>
          </p:sp>
          <p:sp>
            <p:nvSpPr>
              <p:cNvPr id="700" name="Shape 700"/>
              <p:cNvSpPr/>
              <p:nvPr/>
            </p:nvSpPr>
            <p:spPr>
              <a:xfrm>
                <a:off y="5029200" x="4648200"/>
                <a:ext cy="228600" cx="8000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meeting</a:t>
                </a:r>
              </a:p>
            </p:txBody>
          </p:sp>
          <p:sp>
            <p:nvSpPr>
              <p:cNvPr id="701" name="Shape 701"/>
              <p:cNvSpPr/>
              <p:nvPr/>
            </p:nvSpPr>
            <p:spPr>
              <a:xfrm>
                <a:off y="5029200" x="5443517"/>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feedback</a:t>
                </a:r>
              </a:p>
            </p:txBody>
          </p:sp>
        </p:grpSp>
      </p:grpSp>
      <p:sp>
        <p:nvSpPr>
          <p:cNvPr id="702" name="Shape 702"/>
          <p:cNvSpPr/>
          <p:nvPr/>
        </p:nvSpPr>
        <p:spPr>
          <a:xfrm>
            <a:off y="4648200" x="3657600"/>
            <a:ext cy="1066799"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Reviewers:</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Advanced reviewers: John Lee *, Mary Green*,….</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Beginner reviewers: Emily White, Jim Chen, Jim Chen,…. </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sp>
        <p:nvSpPr>
          <p:cNvPr id="703" name="Shape 703"/>
          <p:cNvSpPr/>
          <p:nvPr/>
        </p:nvSpPr>
        <p:spPr>
          <a:xfrm>
            <a:off y="2368816" x="8458200"/>
            <a:ext cy="282387" cx="5333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edit</a:t>
            </a:r>
          </a:p>
        </p:txBody>
      </p:sp>
      <p:sp>
        <p:nvSpPr>
          <p:cNvPr id="704" name="Shape 704"/>
          <p:cNvSpPr/>
          <p:nvPr/>
        </p:nvSpPr>
        <p:spPr>
          <a:xfrm>
            <a:off y="2368816" x="7696200"/>
            <a:ext cy="275771" cx="762000"/>
          </a:xfrm>
          <a:prstGeom prst="rect">
            <a:avLst/>
          </a:prstGeom>
          <a:solidFill>
            <a:srgbClr val="7F7F7F"/>
          </a:soli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submit</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08" name="Shape 708"/>
        <p:cNvGrpSpPr/>
        <p:nvPr/>
      </p:nvGrpSpPr>
      <p:grpSpPr>
        <a:xfrm>
          <a:off y="0" x="0"/>
          <a:ext cy="0" cx="0"/>
          <a:chOff y="0" x="0"/>
          <a:chExt cy="0" cx="0"/>
        </a:xfrm>
      </p:grpSpPr>
      <p:sp>
        <p:nvSpPr>
          <p:cNvPr id="709" name="Shape 709"/>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Manuscripts/Reviewers</a:t>
            </a:r>
            <a:br>
              <a:rPr strike="noStrike" u="none" b="1" cap="none" baseline="0" sz="2000" lang="en-US" i="0">
                <a:solidFill>
                  <a:schemeClr val="dk1"/>
                </a:solidFill>
                <a:latin typeface="Calibri"/>
                <a:ea typeface="Calibri"/>
                <a:cs typeface="Calibri"/>
                <a:sym typeface="Calibri"/>
              </a:rPr>
            </a:br>
            <a:r>
              <a:rPr strike="noStrike" u="none" b="1" cap="none" baseline="0" sz="2000" lang="en-US" i="0">
                <a:solidFill>
                  <a:schemeClr val="dk1"/>
                </a:solidFill>
                <a:latin typeface="Calibri"/>
                <a:ea typeface="Calibri"/>
                <a:cs typeface="Calibri"/>
                <a:sym typeface="Calibri"/>
              </a:rPr>
              <a:t>-edit mode</a:t>
            </a:r>
          </a:p>
        </p:txBody>
      </p:sp>
      <p:sp>
        <p:nvSpPr>
          <p:cNvPr id="710" name="Shape 710"/>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Arial"/>
              <a:buNone/>
            </a:pPr>
            <a:r>
              <a:rPr strike="noStrike" u="none" b="0" cap="none" baseline="0" sz="1800" lang="en-US" i="0">
                <a:solidFill>
                  <a:schemeClr val="dk1"/>
                </a:solidFill>
                <a:latin typeface="Calibri"/>
                <a:ea typeface="Calibri"/>
                <a:cs typeface="Calibri"/>
                <a:sym typeface="Calibri"/>
              </a:rPr>
              <a:t>After clicking “edit”</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Admin can select/unselect reviewers listed on the screen using checkboxes</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Admin can add other unlisted reviewers on the screen by clicking “add”</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Admin can save and finish editing by clicking “finish edit”. After finishing editing, user will exit edit mode and go back to view mode.</a:t>
            </a:r>
          </a:p>
        </p:txBody>
      </p:sp>
      <p:sp>
        <p:nvSpPr>
          <p:cNvPr id="711" name="Shape 711"/>
          <p:cNvSpPr txBox="1"/>
          <p:nvPr>
            <p:ph idx="2" type="body"/>
          </p:nvPr>
        </p:nvSpPr>
        <p:spPr>
          <a:xfrm>
            <a:off y="273050" x="3575050"/>
            <a:ext cy="5853112" cx="55689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712" name="Shape 712"/>
          <p:cNvSpPr/>
          <p:nvPr/>
        </p:nvSpPr>
        <p:spPr>
          <a:xfrm>
            <a:off y="277089" x="3581400"/>
            <a:ext cy="4572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Peer Review</a:t>
            </a:r>
          </a:p>
        </p:txBody>
      </p:sp>
      <p:sp>
        <p:nvSpPr>
          <p:cNvPr id="713" name="Shape 713"/>
          <p:cNvSpPr/>
          <p:nvPr/>
        </p:nvSpPr>
        <p:spPr>
          <a:xfrm>
            <a:off y="5943600" x="3581400"/>
            <a:ext cy="2286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@2014 Copyright</a:t>
            </a:r>
          </a:p>
        </p:txBody>
      </p:sp>
      <p:sp>
        <p:nvSpPr>
          <p:cNvPr id="714" name="Shape 714"/>
          <p:cNvSpPr/>
          <p:nvPr/>
        </p:nvSpPr>
        <p:spPr>
          <a:xfrm>
            <a:off y="381000" x="7848600"/>
            <a:ext cy="201000" cx="12954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Help |  Log out</a:t>
            </a:r>
          </a:p>
        </p:txBody>
      </p:sp>
      <p:sp>
        <p:nvSpPr>
          <p:cNvPr id="715" name="Shape 715"/>
          <p:cNvSpPr/>
          <p:nvPr/>
        </p:nvSpPr>
        <p:spPr>
          <a:xfrm>
            <a:off y="789710" x="3733800"/>
            <a:ext cy="200889" cx="510539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Manuscripts/Reviewers | </a:t>
            </a:r>
            <a:r>
              <a:rPr strike="noStrike" u="none" b="1" cap="none" baseline="0" sz="1100" lang="en-US" i="0">
                <a:solidFill>
                  <a:srgbClr val="7F7F7F"/>
                </a:solidFill>
                <a:latin typeface="Calibri"/>
                <a:ea typeface="Calibri"/>
                <a:cs typeface="Calibri"/>
                <a:sym typeface="Calibri"/>
              </a:rPr>
              <a:t>Settings</a:t>
            </a:r>
          </a:p>
        </p:txBody>
      </p:sp>
      <p:sp>
        <p:nvSpPr>
          <p:cNvPr id="716" name="Shape 716"/>
          <p:cNvSpPr/>
          <p:nvPr/>
        </p:nvSpPr>
        <p:spPr>
          <a:xfrm>
            <a:off y="1295400" x="3657600"/>
            <a:ext cy="3505200"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Manuscripts:</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t>
            </a:r>
          </a:p>
        </p:txBody>
      </p:sp>
      <p:sp>
        <p:nvSpPr>
          <p:cNvPr id="717" name="Shape 717"/>
          <p:cNvSpPr/>
          <p:nvPr/>
        </p:nvSpPr>
        <p:spPr>
          <a:xfrm>
            <a:off y="1447800" x="3661064"/>
            <a:ext cy="1981199" cx="4953000"/>
          </a:xfrm>
          <a:prstGeom prst="rect">
            <a:avLst/>
          </a:prstGeom>
          <a:noFill/>
          <a:ln>
            <a:noFill/>
          </a:ln>
        </p:spPr>
        <p:txBody>
          <a:bodyPr bIns="45700" rIns="91425" lIns="91425" tIns="45700" anchor="ctr" anchorCtr="0">
            <a:noAutofit/>
          </a:bodyPr>
          <a:lstStyle/>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PCA versus LDA (ID:XXXXX)</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Assigned reviewers</a:t>
            </a:r>
            <a:r>
              <a:rPr strike="noStrike" u="none" b="0" cap="none" baseline="0" sz="1400" lang="en-US" i="0">
                <a:solidFill>
                  <a:schemeClr val="dk1"/>
                </a:solidFill>
                <a:latin typeface="Calibri"/>
                <a:ea typeface="Calibri"/>
                <a:cs typeface="Calibri"/>
                <a:sym typeface="Calibri"/>
              </a:rPr>
              <a:t>:  ☑John Lee*,</a:t>
            </a:r>
            <a:r>
              <a:rPr lang="en-US">
                <a:solidFill>
                  <a:schemeClr val="dk1"/>
                </a:solidFill>
                <a:latin typeface="Calibri"/>
                <a:ea typeface="Calibri"/>
                <a:cs typeface="Calibri"/>
                <a:sym typeface="Calibri"/>
              </a:rPr>
              <a:t> 口 </a:t>
            </a:r>
            <a:r>
              <a:rPr strike="noStrike" u="none" b="0" cap="none" baseline="0" sz="1400" lang="en-US" i="0">
                <a:solidFill>
                  <a:schemeClr val="dk1"/>
                </a:solidFill>
                <a:latin typeface="Calibri"/>
                <a:ea typeface="Calibri"/>
                <a:cs typeface="Calibri"/>
                <a:sym typeface="Calibri"/>
              </a:rPr>
              <a:t>Emily White</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Recommend reviewers</a:t>
            </a:r>
            <a:r>
              <a:rPr strike="noStrike" u="none" b="0" cap="none" baseline="0" sz="1400" lang="en-US" i="0">
                <a:solidFill>
                  <a:schemeClr val="dk1"/>
                </a:solidFill>
                <a:latin typeface="Calibri"/>
                <a:ea typeface="Calibri"/>
                <a:cs typeface="Calibri"/>
                <a:sym typeface="Calibri"/>
              </a:rPr>
              <a:t>: ☑ Mary Green*, …</a:t>
            </a:r>
          </a:p>
          <a:p>
            <a:pPr algn="l" rtl="0" lvl="1" marR="0" indent="0" marL="45720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718" name="Shape 718"/>
          <p:cNvSpPr/>
          <p:nvPr/>
        </p:nvSpPr>
        <p:spPr>
          <a:xfrm>
            <a:off y="3276600" x="3657600"/>
            <a:ext cy="1066799" cx="4953000"/>
          </a:xfrm>
          <a:prstGeom prst="rect">
            <a:avLst/>
          </a:prstGeom>
          <a:noFill/>
          <a:ln>
            <a:noFill/>
          </a:ln>
        </p:spPr>
        <p:txBody>
          <a:bodyPr bIns="45700" rIns="91425" lIns="91425" tIns="45700" anchor="ctr" anchorCtr="0">
            <a:noAutofit/>
          </a:bodyPr>
          <a:lstStyle/>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Eigenfaces for Recognition (ID:XXXXX)</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Reviewers</a:t>
            </a:r>
            <a:r>
              <a:rPr strike="noStrike" u="none" b="0" cap="none" baseline="0" sz="1400" lang="en-US" i="0">
                <a:solidFill>
                  <a:schemeClr val="dk1"/>
                </a:solidFill>
                <a:latin typeface="Calibri"/>
                <a:ea typeface="Calibri"/>
                <a:cs typeface="Calibri"/>
                <a:sym typeface="Calibri"/>
              </a:rPr>
              <a:t>: John Lee*, Jim Lee, John Green,…</a:t>
            </a:r>
          </a:p>
          <a:p>
            <a:pPr algn="l" rtl="0" lvl="1" marR="0" indent="0" marL="457200">
              <a:spcBef>
                <a:spcPts val="0"/>
              </a:spcBef>
              <a:buNone/>
            </a:pPr>
            <a:r>
              <a:t/>
            </a:r>
            <a:endParaRPr strike="noStrike" u="none" b="0" cap="none" baseline="0" sz="1800" i="0">
              <a:solidFill>
                <a:schemeClr val="lt1"/>
              </a:solidFill>
              <a:latin typeface="Calibri"/>
              <a:ea typeface="Calibri"/>
              <a:cs typeface="Calibri"/>
              <a:sym typeface="Calibri"/>
            </a:endParaRPr>
          </a:p>
        </p:txBody>
      </p:sp>
      <p:grpSp>
        <p:nvGrpSpPr>
          <p:cNvPr id="719" name="Shape 719"/>
          <p:cNvGrpSpPr/>
          <p:nvPr/>
        </p:nvGrpSpPr>
        <p:grpSpPr>
          <a:xfrm>
            <a:off y="4058920" x="4204854"/>
            <a:ext cy="188259" cx="2624117"/>
            <a:chOff y="5029200" x="3733800"/>
            <a:chExt cy="228600" cx="2624117"/>
          </a:xfrm>
        </p:grpSpPr>
        <p:sp>
          <p:nvSpPr>
            <p:cNvPr id="720" name="Shape 720"/>
            <p:cNvSpPr/>
            <p:nvPr/>
          </p:nvSpPr>
          <p:spPr>
            <a:xfrm>
              <a:off y="5029200" x="3733800"/>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deadlines</a:t>
              </a:r>
            </a:p>
          </p:txBody>
        </p:sp>
        <p:sp>
          <p:nvSpPr>
            <p:cNvPr id="721" name="Shape 721"/>
            <p:cNvSpPr/>
            <p:nvPr/>
          </p:nvSpPr>
          <p:spPr>
            <a:xfrm>
              <a:off y="5029200" x="4648200"/>
              <a:ext cy="228600" cx="8000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meeting</a:t>
              </a:r>
            </a:p>
          </p:txBody>
        </p:sp>
        <p:sp>
          <p:nvSpPr>
            <p:cNvPr id="722" name="Shape 722"/>
            <p:cNvSpPr/>
            <p:nvPr/>
          </p:nvSpPr>
          <p:spPr>
            <a:xfrm>
              <a:off y="5029200" x="5443517"/>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feedback</a:t>
              </a:r>
            </a:p>
          </p:txBody>
        </p:sp>
      </p:grpSp>
      <p:sp>
        <p:nvSpPr>
          <p:cNvPr id="723" name="Shape 723"/>
          <p:cNvSpPr/>
          <p:nvPr/>
        </p:nvSpPr>
        <p:spPr>
          <a:xfrm>
            <a:off y="4800600" x="3657600"/>
            <a:ext cy="1066799"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Reviewers:</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Advanced reviewers: John Lee *, Mary Green*,….</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Beginner reviewers: Emily White, Jim Chen, Jim Chen,…. </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sp>
        <p:nvSpPr>
          <p:cNvPr id="724" name="Shape 724"/>
          <p:cNvSpPr/>
          <p:nvPr/>
        </p:nvSpPr>
        <p:spPr>
          <a:xfrm>
            <a:off y="2819400" x="6934200"/>
            <a:ext cy="282387" cx="1295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finish  edit</a:t>
            </a:r>
          </a:p>
        </p:txBody>
      </p:sp>
      <p:sp>
        <p:nvSpPr>
          <p:cNvPr id="725" name="Shape 725"/>
          <p:cNvSpPr/>
          <p:nvPr/>
        </p:nvSpPr>
        <p:spPr>
          <a:xfrm>
            <a:off y="2826016" x="8229600"/>
            <a:ext cy="275771" cx="7620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add</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29" name="Shape 729"/>
        <p:cNvGrpSpPr/>
        <p:nvPr/>
      </p:nvGrpSpPr>
      <p:grpSpPr>
        <a:xfrm>
          <a:off y="0" x="0"/>
          <a:ext cy="0" cx="0"/>
          <a:chOff y="0" x="0"/>
          <a:chExt cy="0" cx="0"/>
        </a:xfrm>
      </p:grpSpPr>
      <p:sp>
        <p:nvSpPr>
          <p:cNvPr id="730" name="Shape 730"/>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Manuscripts/Reviewers</a:t>
            </a:r>
            <a:br>
              <a:rPr strike="noStrike" u="none" b="1" cap="none" baseline="0" sz="2000" lang="en-US" i="0">
                <a:solidFill>
                  <a:schemeClr val="dk1"/>
                </a:solidFill>
                <a:latin typeface="Calibri"/>
                <a:ea typeface="Calibri"/>
                <a:cs typeface="Calibri"/>
                <a:sym typeface="Calibri"/>
              </a:rPr>
            </a:br>
            <a:r>
              <a:rPr strike="noStrike" u="none" b="1" cap="none" baseline="0" sz="2000" lang="en-US" i="0">
                <a:solidFill>
                  <a:schemeClr val="dk1"/>
                </a:solidFill>
                <a:latin typeface="Calibri"/>
                <a:ea typeface="Calibri"/>
                <a:cs typeface="Calibri"/>
                <a:sym typeface="Calibri"/>
              </a:rPr>
              <a:t>-add reviewers to screen</a:t>
            </a:r>
          </a:p>
        </p:txBody>
      </p:sp>
      <p:sp>
        <p:nvSpPr>
          <p:cNvPr id="731" name="Shape 731"/>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Arial"/>
              <a:buNone/>
            </a:pPr>
            <a:r>
              <a:rPr strike="noStrike" u="none" b="0" cap="none" baseline="0" sz="1800" lang="en-US" i="0">
                <a:solidFill>
                  <a:schemeClr val="dk1"/>
                </a:solidFill>
                <a:latin typeface="Calibri"/>
                <a:ea typeface="Calibri"/>
                <a:cs typeface="Calibri"/>
                <a:sym typeface="Calibri"/>
              </a:rPr>
              <a:t>After clicking “add”</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Admin can use checkboxes to select reviewers from reviewer list and add them to the screen</a:t>
            </a:r>
          </a:p>
        </p:txBody>
      </p:sp>
      <p:sp>
        <p:nvSpPr>
          <p:cNvPr id="732" name="Shape 732"/>
          <p:cNvSpPr txBox="1"/>
          <p:nvPr>
            <p:ph idx="2" type="body"/>
          </p:nvPr>
        </p:nvSpPr>
        <p:spPr>
          <a:xfrm>
            <a:off y="273050" x="3575050"/>
            <a:ext cy="5853112" cx="55689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733" name="Shape 733"/>
          <p:cNvSpPr/>
          <p:nvPr/>
        </p:nvSpPr>
        <p:spPr>
          <a:xfrm>
            <a:off y="277089" x="3581400"/>
            <a:ext cy="4572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Peer Review</a:t>
            </a:r>
          </a:p>
        </p:txBody>
      </p:sp>
      <p:sp>
        <p:nvSpPr>
          <p:cNvPr id="734" name="Shape 734"/>
          <p:cNvSpPr/>
          <p:nvPr/>
        </p:nvSpPr>
        <p:spPr>
          <a:xfrm>
            <a:off y="5943600" x="3581400"/>
            <a:ext cy="2286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@2014 Copyright</a:t>
            </a:r>
          </a:p>
        </p:txBody>
      </p:sp>
      <p:sp>
        <p:nvSpPr>
          <p:cNvPr id="735" name="Shape 735"/>
          <p:cNvSpPr/>
          <p:nvPr/>
        </p:nvSpPr>
        <p:spPr>
          <a:xfrm>
            <a:off y="381000" x="7938650"/>
            <a:ext cy="201000" cx="12054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Help |  Log out</a:t>
            </a:r>
          </a:p>
        </p:txBody>
      </p:sp>
      <p:sp>
        <p:nvSpPr>
          <p:cNvPr id="736" name="Shape 736"/>
          <p:cNvSpPr/>
          <p:nvPr/>
        </p:nvSpPr>
        <p:spPr>
          <a:xfrm>
            <a:off y="789710" x="3733800"/>
            <a:ext cy="200889" cx="510539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Manuscripts/Reviewers | </a:t>
            </a:r>
            <a:r>
              <a:rPr strike="noStrike" u="none" b="1" cap="none" baseline="0" sz="1100" lang="en-US" i="0">
                <a:solidFill>
                  <a:srgbClr val="7F7F7F"/>
                </a:solidFill>
                <a:latin typeface="Calibri"/>
                <a:ea typeface="Calibri"/>
                <a:cs typeface="Calibri"/>
                <a:sym typeface="Calibri"/>
              </a:rPr>
              <a:t>Settings</a:t>
            </a:r>
          </a:p>
        </p:txBody>
      </p:sp>
      <p:sp>
        <p:nvSpPr>
          <p:cNvPr id="737" name="Shape 737"/>
          <p:cNvSpPr/>
          <p:nvPr/>
        </p:nvSpPr>
        <p:spPr>
          <a:xfrm>
            <a:off y="1295400" x="3657600"/>
            <a:ext cy="3505200"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Manuscripts:</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t>
            </a:r>
          </a:p>
        </p:txBody>
      </p:sp>
      <p:sp>
        <p:nvSpPr>
          <p:cNvPr id="738" name="Shape 738"/>
          <p:cNvSpPr/>
          <p:nvPr/>
        </p:nvSpPr>
        <p:spPr>
          <a:xfrm>
            <a:off y="1447800" x="3661064"/>
            <a:ext cy="1981199" cx="4953000"/>
          </a:xfrm>
          <a:prstGeom prst="rect">
            <a:avLst/>
          </a:prstGeom>
          <a:noFill/>
          <a:ln>
            <a:noFill/>
          </a:ln>
        </p:spPr>
        <p:txBody>
          <a:bodyPr bIns="45700" rIns="91425" lIns="91425" tIns="45700" anchor="ctr" anchorCtr="0">
            <a:noAutofit/>
          </a:bodyPr>
          <a:lstStyle/>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PCA versus LDA (ID:XXXXX) </a:t>
            </a: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Assigned reviewers</a:t>
            </a:r>
            <a:r>
              <a:rPr strike="noStrike" u="none" b="0" cap="none" baseline="0" sz="1400" lang="en-US" i="0">
                <a:solidFill>
                  <a:schemeClr val="dk1"/>
                </a:solidFill>
                <a:latin typeface="Calibri"/>
                <a:ea typeface="Calibri"/>
                <a:cs typeface="Calibri"/>
                <a:sym typeface="Calibri"/>
              </a:rPr>
              <a:t>:  ☑John Lee*, </a:t>
            </a:r>
            <a:r>
              <a:rPr lang="en-US">
                <a:solidFill>
                  <a:schemeClr val="dk1"/>
                </a:solidFill>
                <a:latin typeface="Calibri"/>
                <a:ea typeface="Calibri"/>
                <a:cs typeface="Calibri"/>
                <a:sym typeface="Calibri"/>
              </a:rPr>
              <a:t> 口 </a:t>
            </a:r>
            <a:r>
              <a:rPr strike="noStrike" u="none" b="0" cap="none" baseline="0" sz="1400" lang="en-US" i="0">
                <a:solidFill>
                  <a:schemeClr val="dk1"/>
                </a:solidFill>
                <a:latin typeface="Calibri"/>
                <a:ea typeface="Calibri"/>
                <a:cs typeface="Calibri"/>
                <a:sym typeface="Calibri"/>
              </a:rPr>
              <a:t>Emily White</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Recommend reviewers</a:t>
            </a:r>
            <a:r>
              <a:rPr strike="noStrike" u="none" b="0" cap="none" baseline="0" sz="1400" lang="en-US" i="0">
                <a:solidFill>
                  <a:schemeClr val="dk1"/>
                </a:solidFill>
                <a:latin typeface="Calibri"/>
                <a:ea typeface="Calibri"/>
                <a:cs typeface="Calibri"/>
                <a:sym typeface="Calibri"/>
              </a:rPr>
              <a:t>: ☑ Mary Green*, …</a:t>
            </a:r>
          </a:p>
          <a:p>
            <a:pPr algn="l" rtl="0" lvl="1" marR="0" indent="0" marL="457200">
              <a:spcBef>
                <a:spcPts val="0"/>
              </a:spcBef>
              <a:buNone/>
            </a:pPr>
            <a:r>
              <a:t/>
            </a:r>
            <a:endParaRPr strike="noStrike" u="none" b="0" cap="none" baseline="0" sz="1800" i="0">
              <a:solidFill>
                <a:schemeClr val="lt1"/>
              </a:solidFill>
              <a:latin typeface="Calibri"/>
              <a:ea typeface="Calibri"/>
              <a:cs typeface="Calibri"/>
              <a:sym typeface="Calibri"/>
            </a:endParaRPr>
          </a:p>
        </p:txBody>
      </p:sp>
      <p:grpSp>
        <p:nvGrpSpPr>
          <p:cNvPr id="739" name="Shape 739"/>
          <p:cNvGrpSpPr/>
          <p:nvPr/>
        </p:nvGrpSpPr>
        <p:grpSpPr>
          <a:xfrm>
            <a:off y="3276599" x="3657600"/>
            <a:ext cy="1066800" cx="4953000"/>
            <a:chOff y="1447800" x="6477000"/>
            <a:chExt cy="1143000" cx="4953000"/>
          </a:xfrm>
        </p:grpSpPr>
        <p:sp>
          <p:nvSpPr>
            <p:cNvPr id="740" name="Shape 740"/>
            <p:cNvSpPr/>
            <p:nvPr/>
          </p:nvSpPr>
          <p:spPr>
            <a:xfrm>
              <a:off y="1447800" x="6477000"/>
              <a:ext cy="1143000" cx="4953000"/>
            </a:xfrm>
            <a:prstGeom prst="rect">
              <a:avLst/>
            </a:prstGeom>
            <a:noFill/>
            <a:ln>
              <a:noFill/>
            </a:ln>
          </p:spPr>
          <p:txBody>
            <a:bodyPr bIns="45700" rIns="91425" lIns="91425" tIns="45700" anchor="ctr" anchorCtr="0">
              <a:noAutofit/>
            </a:bodyPr>
            <a:lstStyle/>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Eigenfaces for Recognition (ID:XXXXX)</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Reviewers</a:t>
              </a:r>
              <a:r>
                <a:rPr strike="noStrike" u="none" b="0" cap="none" baseline="0" sz="1400" lang="en-US" i="0">
                  <a:solidFill>
                    <a:schemeClr val="dk1"/>
                  </a:solidFill>
                  <a:latin typeface="Calibri"/>
                  <a:ea typeface="Calibri"/>
                  <a:cs typeface="Calibri"/>
                  <a:sym typeface="Calibri"/>
                </a:rPr>
                <a:t>: John Lee*, Jim Lee, John Green,…</a:t>
              </a:r>
            </a:p>
            <a:p>
              <a:pPr algn="l" rtl="0" lvl="1" marR="0" indent="0" marL="457200">
                <a:spcBef>
                  <a:spcPts val="0"/>
                </a:spcBef>
                <a:buNone/>
              </a:pPr>
              <a:r>
                <a:t/>
              </a:r>
              <a:endParaRPr strike="noStrike" u="none" b="0" cap="none" baseline="0" sz="1800" i="0">
                <a:solidFill>
                  <a:schemeClr val="lt1"/>
                </a:solidFill>
                <a:latin typeface="Calibri"/>
                <a:ea typeface="Calibri"/>
                <a:cs typeface="Calibri"/>
                <a:sym typeface="Calibri"/>
              </a:endParaRPr>
            </a:p>
          </p:txBody>
        </p:sp>
        <p:grpSp>
          <p:nvGrpSpPr>
            <p:cNvPr id="741" name="Shape 741"/>
            <p:cNvGrpSpPr/>
            <p:nvPr/>
          </p:nvGrpSpPr>
          <p:grpSpPr>
            <a:xfrm>
              <a:off y="2286000" x="7024255"/>
              <a:ext cy="201706" cx="2624117"/>
              <a:chOff y="5029200" x="3733800"/>
              <a:chExt cy="228600" cx="2624117"/>
            </a:xfrm>
          </p:grpSpPr>
          <p:sp>
            <p:nvSpPr>
              <p:cNvPr id="742" name="Shape 742"/>
              <p:cNvSpPr/>
              <p:nvPr/>
            </p:nvSpPr>
            <p:spPr>
              <a:xfrm>
                <a:off y="5029200" x="3733800"/>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deadlines</a:t>
                </a:r>
              </a:p>
            </p:txBody>
          </p:sp>
          <p:sp>
            <p:nvSpPr>
              <p:cNvPr id="743" name="Shape 743"/>
              <p:cNvSpPr/>
              <p:nvPr/>
            </p:nvSpPr>
            <p:spPr>
              <a:xfrm>
                <a:off y="5029200" x="4648200"/>
                <a:ext cy="228600" cx="8000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meeting</a:t>
                </a:r>
              </a:p>
            </p:txBody>
          </p:sp>
          <p:sp>
            <p:nvSpPr>
              <p:cNvPr id="744" name="Shape 744"/>
              <p:cNvSpPr/>
              <p:nvPr/>
            </p:nvSpPr>
            <p:spPr>
              <a:xfrm>
                <a:off y="5029200" x="5443517"/>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feedback</a:t>
                </a:r>
              </a:p>
            </p:txBody>
          </p:sp>
        </p:grpSp>
      </p:grpSp>
      <p:sp>
        <p:nvSpPr>
          <p:cNvPr id="745" name="Shape 745"/>
          <p:cNvSpPr/>
          <p:nvPr/>
        </p:nvSpPr>
        <p:spPr>
          <a:xfrm>
            <a:off y="4800600" x="3657600"/>
            <a:ext cy="1066799"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Reviewers:</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Advanced reviewers: John Lee *, Mary Green*,….</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Beginner reviewers: Emily White, Jim Chen , Jim Chen,…. </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sp>
        <p:nvSpPr>
          <p:cNvPr id="746" name="Shape 746"/>
          <p:cNvSpPr/>
          <p:nvPr/>
        </p:nvSpPr>
        <p:spPr>
          <a:xfrm>
            <a:off y="2819400" x="6934200"/>
            <a:ext cy="282387" cx="1295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finish  edit</a:t>
            </a:r>
          </a:p>
        </p:txBody>
      </p:sp>
      <p:sp>
        <p:nvSpPr>
          <p:cNvPr id="747" name="Shape 747"/>
          <p:cNvSpPr/>
          <p:nvPr/>
        </p:nvSpPr>
        <p:spPr>
          <a:xfrm>
            <a:off y="2826016" x="8229600"/>
            <a:ext cy="275771" cx="7620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add</a:t>
            </a:r>
          </a:p>
        </p:txBody>
      </p:sp>
      <p:grpSp>
        <p:nvGrpSpPr>
          <p:cNvPr id="748" name="Shape 748"/>
          <p:cNvGrpSpPr/>
          <p:nvPr/>
        </p:nvGrpSpPr>
        <p:grpSpPr>
          <a:xfrm>
            <a:off y="2614029" x="4662054"/>
            <a:ext cy="2025944" cx="3276600"/>
            <a:chOff y="2860651" x="381000"/>
            <a:chExt cy="1828800" cx="3276600"/>
          </a:xfrm>
        </p:grpSpPr>
        <p:sp>
          <p:nvSpPr>
            <p:cNvPr id="749" name="Shape 749"/>
            <p:cNvSpPr/>
            <p:nvPr/>
          </p:nvSpPr>
          <p:spPr>
            <a:xfrm>
              <a:off y="2936851" x="381000"/>
              <a:ext cy="1752600" cx="3276600"/>
            </a:xfrm>
            <a:prstGeom prst="roundRect">
              <a:avLst>
                <a:gd fmla="val 16667" name="adj"/>
              </a:avLst>
            </a:prstGeom>
            <a:solidFill>
              <a:srgbClr val="EAF1DD"/>
            </a:solidFill>
            <a:ln w="25400" cap="flat">
              <a:solidFill>
                <a:schemeClr val="dk1"/>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 Jim Chen</a:t>
              </a:r>
            </a:p>
            <a:p>
              <a:pPr algn="l" rtl="0" lvl="0" marR="0" indent="0" marL="0">
                <a:spcBef>
                  <a:spcPts val="0"/>
                </a:spcBef>
                <a:buSzPct val="25000"/>
                <a:buNone/>
              </a:pPr>
              <a:r>
                <a:rPr lang="en-US">
                  <a:solidFill>
                    <a:schemeClr val="dk1"/>
                  </a:solidFill>
                  <a:latin typeface="Calibri"/>
                  <a:ea typeface="Calibri"/>
                  <a:cs typeface="Calibri"/>
                  <a:sym typeface="Calibri"/>
                </a:rPr>
                <a:t>口 </a:t>
              </a:r>
              <a:r>
                <a:rPr strike="noStrike" u="none" b="0" cap="none" baseline="0" sz="1800" lang="en-US" i="0">
                  <a:solidFill>
                    <a:schemeClr val="dk1"/>
                  </a:solidFill>
                  <a:latin typeface="Calibri"/>
                  <a:ea typeface="Calibri"/>
                  <a:cs typeface="Calibri"/>
                  <a:sym typeface="Calibri"/>
                </a:rPr>
                <a:t>Holly Green*</a:t>
              </a: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t>
              </a: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t>
              </a:r>
            </a:p>
          </p:txBody>
        </p:sp>
        <p:cxnSp>
          <p:nvCxnSpPr>
            <p:cNvPr id="750" name="Shape 750"/>
            <p:cNvCxnSpPr/>
            <p:nvPr/>
          </p:nvCxnSpPr>
          <p:spPr>
            <a:xfrm>
              <a:off y="3234236" x="381000"/>
              <a:ext cy="0" cx="3276600"/>
            </a:xfrm>
            <a:prstGeom prst="straightConnector1">
              <a:avLst/>
            </a:prstGeom>
            <a:solidFill>
              <a:schemeClr val="lt1"/>
            </a:solidFill>
            <a:ln w="25400" cap="flat">
              <a:solidFill>
                <a:schemeClr val="dk1"/>
              </a:solidFill>
              <a:prstDash val="solid"/>
              <a:round/>
              <a:headEnd w="med" len="med" type="none"/>
              <a:tailEnd w="med" len="med" type="none"/>
            </a:ln>
          </p:spPr>
        </p:cxnSp>
        <p:sp>
          <p:nvSpPr>
            <p:cNvPr id="751" name="Shape 751"/>
            <p:cNvSpPr txBox="1"/>
            <p:nvPr/>
          </p:nvSpPr>
          <p:spPr>
            <a:xfrm>
              <a:off y="2860651" x="3200394"/>
              <a:ext cy="457200" cx="381000"/>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2400" lang="en-US" i="0">
                  <a:solidFill>
                    <a:schemeClr val="dk1"/>
                  </a:solidFill>
                  <a:latin typeface="Calibri"/>
                  <a:ea typeface="Calibri"/>
                  <a:cs typeface="Calibri"/>
                  <a:sym typeface="Calibri"/>
                </a:rPr>
                <a:t>✗</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sp>
          <p:nvSpPr>
            <p:cNvPr id="752" name="Shape 752"/>
            <p:cNvSpPr/>
            <p:nvPr/>
          </p:nvSpPr>
          <p:spPr>
            <a:xfrm>
              <a:off y="4261280" x="2819400"/>
              <a:ext cy="275771" cx="762000"/>
            </a:xfrm>
            <a:prstGeom prst="rect">
              <a:avLst/>
            </a:prstGeom>
            <a:solidFill>
              <a:srgbClr val="EAF1DD"/>
            </a:soli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ok</a:t>
              </a:r>
            </a:p>
          </p:txBody>
        </p:sp>
      </p:gr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56" name="Shape 756"/>
        <p:cNvGrpSpPr/>
        <p:nvPr/>
      </p:nvGrpSpPr>
      <p:grpSpPr>
        <a:xfrm>
          <a:off y="0" x="0"/>
          <a:ext cy="0" cx="0"/>
          <a:chOff y="0" x="0"/>
          <a:chExt cy="0" cx="0"/>
        </a:xfrm>
      </p:grpSpPr>
      <p:sp>
        <p:nvSpPr>
          <p:cNvPr id="757" name="Shape 757"/>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Manuscripts/Reviewers</a:t>
            </a:r>
          </a:p>
        </p:txBody>
      </p:sp>
      <p:sp>
        <p:nvSpPr>
          <p:cNvPr id="758" name="Shape 758"/>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285750" marL="285750">
              <a:spcBef>
                <a:spcPts val="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New selected reviewer is shown on the screen</a:t>
            </a:r>
          </a:p>
        </p:txBody>
      </p:sp>
      <p:sp>
        <p:nvSpPr>
          <p:cNvPr id="759" name="Shape 759"/>
          <p:cNvSpPr txBox="1"/>
          <p:nvPr>
            <p:ph idx="2" type="body"/>
          </p:nvPr>
        </p:nvSpPr>
        <p:spPr>
          <a:xfrm>
            <a:off y="273050" x="3575050"/>
            <a:ext cy="5853112" cx="55689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760" name="Shape 760"/>
          <p:cNvSpPr/>
          <p:nvPr/>
        </p:nvSpPr>
        <p:spPr>
          <a:xfrm>
            <a:off y="277089" x="3581400"/>
            <a:ext cy="4572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Peer Review</a:t>
            </a:r>
          </a:p>
        </p:txBody>
      </p:sp>
      <p:sp>
        <p:nvSpPr>
          <p:cNvPr id="761" name="Shape 761"/>
          <p:cNvSpPr/>
          <p:nvPr/>
        </p:nvSpPr>
        <p:spPr>
          <a:xfrm>
            <a:off y="5943600" x="3581400"/>
            <a:ext cy="2286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@2014 Copyright</a:t>
            </a:r>
          </a:p>
        </p:txBody>
      </p:sp>
      <p:sp>
        <p:nvSpPr>
          <p:cNvPr id="762" name="Shape 762"/>
          <p:cNvSpPr/>
          <p:nvPr/>
        </p:nvSpPr>
        <p:spPr>
          <a:xfrm>
            <a:off y="381000" x="7848600"/>
            <a:ext cy="201000" cx="12954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Help |  Log out</a:t>
            </a:r>
          </a:p>
        </p:txBody>
      </p:sp>
      <p:sp>
        <p:nvSpPr>
          <p:cNvPr id="763" name="Shape 763"/>
          <p:cNvSpPr/>
          <p:nvPr/>
        </p:nvSpPr>
        <p:spPr>
          <a:xfrm>
            <a:off y="789710" x="3733800"/>
            <a:ext cy="200889" cx="510539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Manuscripts/Reviewers | </a:t>
            </a:r>
            <a:r>
              <a:rPr strike="noStrike" u="none" b="1" cap="none" baseline="0" sz="1100" lang="en-US" i="0">
                <a:solidFill>
                  <a:srgbClr val="7F7F7F"/>
                </a:solidFill>
                <a:latin typeface="Calibri"/>
                <a:ea typeface="Calibri"/>
                <a:cs typeface="Calibri"/>
                <a:sym typeface="Calibri"/>
              </a:rPr>
              <a:t>Settings</a:t>
            </a:r>
          </a:p>
        </p:txBody>
      </p:sp>
      <p:sp>
        <p:nvSpPr>
          <p:cNvPr id="764" name="Shape 764"/>
          <p:cNvSpPr/>
          <p:nvPr/>
        </p:nvSpPr>
        <p:spPr>
          <a:xfrm>
            <a:off y="1295400" x="3657600"/>
            <a:ext cy="3505200"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Manuscripts:</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t>
            </a:r>
          </a:p>
        </p:txBody>
      </p:sp>
      <p:sp>
        <p:nvSpPr>
          <p:cNvPr id="765" name="Shape 765"/>
          <p:cNvSpPr/>
          <p:nvPr/>
        </p:nvSpPr>
        <p:spPr>
          <a:xfrm>
            <a:off y="1447800" x="3661064"/>
            <a:ext cy="1981199" cx="5711535"/>
          </a:xfrm>
          <a:prstGeom prst="rect">
            <a:avLst/>
          </a:prstGeom>
          <a:noFill/>
          <a:ln>
            <a:noFill/>
          </a:ln>
        </p:spPr>
        <p:txBody>
          <a:bodyPr bIns="45700" rIns="91425" lIns="91425" tIns="45700" anchor="ctr" anchorCtr="0">
            <a:noAutofit/>
          </a:bodyPr>
          <a:lstStyle/>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PCA versus LDA (ID:XXXXX)</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Assigned reviewers</a:t>
            </a:r>
            <a:r>
              <a:rPr strike="noStrike" u="none" b="0" cap="none" baseline="0" sz="1400" lang="en-US" i="0">
                <a:solidFill>
                  <a:schemeClr val="dk1"/>
                </a:solidFill>
                <a:latin typeface="Calibri"/>
                <a:ea typeface="Calibri"/>
                <a:cs typeface="Calibri"/>
                <a:sym typeface="Calibri"/>
              </a:rPr>
              <a:t>:  ☑John Lee*, </a:t>
            </a:r>
            <a:r>
              <a:rPr lang="en-US">
                <a:solidFill>
                  <a:schemeClr val="dk1"/>
                </a:solidFill>
                <a:latin typeface="Calibri"/>
                <a:ea typeface="Calibri"/>
                <a:cs typeface="Calibri"/>
                <a:sym typeface="Calibri"/>
              </a:rPr>
              <a:t> 口 </a:t>
            </a:r>
            <a:r>
              <a:rPr strike="noStrike" u="none" b="0" cap="none" baseline="0" sz="1400" lang="en-US" i="0">
                <a:solidFill>
                  <a:schemeClr val="dk1"/>
                </a:solidFill>
                <a:latin typeface="Calibri"/>
                <a:ea typeface="Calibri"/>
                <a:cs typeface="Calibri"/>
                <a:sym typeface="Calibri"/>
              </a:rPr>
              <a:t>Emily White,</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Recommend reviewers</a:t>
            </a:r>
            <a:r>
              <a:rPr strike="noStrike" u="none" b="0" cap="none" baseline="0" sz="1400" lang="en-US" i="0">
                <a:solidFill>
                  <a:schemeClr val="dk1"/>
                </a:solidFill>
                <a:latin typeface="Calibri"/>
                <a:ea typeface="Calibri"/>
                <a:cs typeface="Calibri"/>
                <a:sym typeface="Calibri"/>
              </a:rPr>
              <a:t>: ☑ Mary Green*, …</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Added reviewers</a:t>
            </a:r>
            <a:r>
              <a:rPr strike="noStrike" u="none" b="0" cap="none" baseline="0" sz="1400" lang="en-US" i="0">
                <a:solidFill>
                  <a:schemeClr val="dk1"/>
                </a:solidFill>
                <a:latin typeface="Calibri"/>
                <a:ea typeface="Calibri"/>
                <a:cs typeface="Calibri"/>
                <a:sym typeface="Calibri"/>
              </a:rPr>
              <a:t>: ☑ Jim Chen…</a:t>
            </a:r>
          </a:p>
          <a:p>
            <a:pPr algn="l" rtl="0" lvl="1" marR="0" indent="0" marL="457200">
              <a:spcBef>
                <a:spcPts val="0"/>
              </a:spcBef>
              <a:buNone/>
            </a:pPr>
            <a:r>
              <a:t/>
            </a:r>
            <a:endParaRPr strike="noStrike" u="none" b="1" cap="none" baseline="0" sz="1400" i="0">
              <a:solidFill>
                <a:schemeClr val="dk1"/>
              </a:solidFill>
              <a:latin typeface="Calibri"/>
              <a:ea typeface="Calibri"/>
              <a:cs typeface="Calibri"/>
              <a:sym typeface="Calibri"/>
            </a:endParaRPr>
          </a:p>
        </p:txBody>
      </p:sp>
      <p:grpSp>
        <p:nvGrpSpPr>
          <p:cNvPr id="766" name="Shape 766"/>
          <p:cNvGrpSpPr/>
          <p:nvPr/>
        </p:nvGrpSpPr>
        <p:grpSpPr>
          <a:xfrm>
            <a:off y="3276599" x="3657600"/>
            <a:ext cy="1066800" cx="4953000"/>
            <a:chOff y="1447800" x="6477000"/>
            <a:chExt cy="1143000" cx="4953000"/>
          </a:xfrm>
        </p:grpSpPr>
        <p:sp>
          <p:nvSpPr>
            <p:cNvPr id="767" name="Shape 767"/>
            <p:cNvSpPr/>
            <p:nvPr/>
          </p:nvSpPr>
          <p:spPr>
            <a:xfrm>
              <a:off y="1447800" x="6477000"/>
              <a:ext cy="1143000" cx="4953000"/>
            </a:xfrm>
            <a:prstGeom prst="rect">
              <a:avLst/>
            </a:prstGeom>
            <a:noFill/>
            <a:ln>
              <a:noFill/>
            </a:ln>
          </p:spPr>
          <p:txBody>
            <a:bodyPr bIns="45700" rIns="91425" lIns="91425" tIns="45700" anchor="ctr" anchorCtr="0">
              <a:noAutofit/>
            </a:bodyPr>
            <a:lstStyle/>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Eigenfaces for Recognition (ID:XXXXX)</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Reviewers</a:t>
              </a:r>
              <a:r>
                <a:rPr strike="noStrike" u="none" b="0" cap="none" baseline="0" sz="1400" lang="en-US" i="0">
                  <a:solidFill>
                    <a:schemeClr val="dk1"/>
                  </a:solidFill>
                  <a:latin typeface="Calibri"/>
                  <a:ea typeface="Calibri"/>
                  <a:cs typeface="Calibri"/>
                  <a:sym typeface="Calibri"/>
                </a:rPr>
                <a:t>: John Lee*, Jim Lee, John Green,…</a:t>
              </a:r>
            </a:p>
            <a:p>
              <a:pPr algn="l" rtl="0" lvl="1" marR="0" indent="0" marL="457200">
                <a:spcBef>
                  <a:spcPts val="0"/>
                </a:spcBef>
                <a:buNone/>
              </a:pPr>
              <a:r>
                <a:t/>
              </a:r>
              <a:endParaRPr strike="noStrike" u="none" b="0" cap="none" baseline="0" sz="1800" i="0">
                <a:solidFill>
                  <a:schemeClr val="lt1"/>
                </a:solidFill>
                <a:latin typeface="Calibri"/>
                <a:ea typeface="Calibri"/>
                <a:cs typeface="Calibri"/>
                <a:sym typeface="Calibri"/>
              </a:endParaRPr>
            </a:p>
          </p:txBody>
        </p:sp>
        <p:grpSp>
          <p:nvGrpSpPr>
            <p:cNvPr id="768" name="Shape 768"/>
            <p:cNvGrpSpPr/>
            <p:nvPr/>
          </p:nvGrpSpPr>
          <p:grpSpPr>
            <a:xfrm>
              <a:off y="2286000" x="7024255"/>
              <a:ext cy="201706" cx="2624117"/>
              <a:chOff y="5029200" x="3733800"/>
              <a:chExt cy="228600" cx="2624117"/>
            </a:xfrm>
          </p:grpSpPr>
          <p:sp>
            <p:nvSpPr>
              <p:cNvPr id="769" name="Shape 769"/>
              <p:cNvSpPr/>
              <p:nvPr/>
            </p:nvSpPr>
            <p:spPr>
              <a:xfrm>
                <a:off y="5029200" x="3733800"/>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deadlines</a:t>
                </a:r>
              </a:p>
            </p:txBody>
          </p:sp>
          <p:sp>
            <p:nvSpPr>
              <p:cNvPr id="770" name="Shape 770"/>
              <p:cNvSpPr/>
              <p:nvPr/>
            </p:nvSpPr>
            <p:spPr>
              <a:xfrm>
                <a:off y="5029200" x="4648200"/>
                <a:ext cy="228600" cx="8000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meeting</a:t>
                </a:r>
              </a:p>
            </p:txBody>
          </p:sp>
          <p:sp>
            <p:nvSpPr>
              <p:cNvPr id="771" name="Shape 771"/>
              <p:cNvSpPr/>
              <p:nvPr/>
            </p:nvSpPr>
            <p:spPr>
              <a:xfrm>
                <a:off y="5029200" x="5443517"/>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feedback</a:t>
                </a:r>
              </a:p>
            </p:txBody>
          </p:sp>
        </p:grpSp>
      </p:grpSp>
      <p:sp>
        <p:nvSpPr>
          <p:cNvPr id="772" name="Shape 772"/>
          <p:cNvSpPr/>
          <p:nvPr/>
        </p:nvSpPr>
        <p:spPr>
          <a:xfrm>
            <a:off y="4800600" x="3657600"/>
            <a:ext cy="1066799"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Reviewers:</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Advanced reviewers: John Lee *, Mary Green*,….</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Beginner reviewers: Emily White, Jim Chen , Jim Chen,…. </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sp>
        <p:nvSpPr>
          <p:cNvPr id="773" name="Shape 773"/>
          <p:cNvSpPr/>
          <p:nvPr/>
        </p:nvSpPr>
        <p:spPr>
          <a:xfrm>
            <a:off y="2819400" x="8229600"/>
            <a:ext cy="282387" cx="7620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add</a:t>
            </a:r>
          </a:p>
        </p:txBody>
      </p:sp>
      <p:sp>
        <p:nvSpPr>
          <p:cNvPr id="774" name="Shape 774"/>
          <p:cNvSpPr/>
          <p:nvPr/>
        </p:nvSpPr>
        <p:spPr>
          <a:xfrm>
            <a:off y="2819400" x="6934200"/>
            <a:ext cy="282387" cx="1295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finish  edit</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78" name="Shape 778"/>
        <p:cNvGrpSpPr/>
        <p:nvPr/>
      </p:nvGrpSpPr>
      <p:grpSpPr>
        <a:xfrm>
          <a:off y="0" x="0"/>
          <a:ext cy="0" cx="0"/>
          <a:chOff y="0" x="0"/>
          <a:chExt cy="0" cx="0"/>
        </a:xfrm>
      </p:grpSpPr>
      <p:sp>
        <p:nvSpPr>
          <p:cNvPr id="779" name="Shape 779"/>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Manuscripts/Reviewers</a:t>
            </a:r>
            <a:br>
              <a:rPr strike="noStrike" u="none" b="1" cap="none" baseline="0" sz="2000" lang="en-US" i="0">
                <a:solidFill>
                  <a:schemeClr val="dk1"/>
                </a:solidFill>
                <a:latin typeface="Calibri"/>
                <a:ea typeface="Calibri"/>
                <a:cs typeface="Calibri"/>
                <a:sym typeface="Calibri"/>
              </a:rPr>
            </a:br>
            <a:r>
              <a:rPr strike="noStrike" u="none" b="1" cap="none" baseline="0" sz="2000" lang="en-US" i="0">
                <a:solidFill>
                  <a:schemeClr val="dk1"/>
                </a:solidFill>
                <a:latin typeface="Calibri"/>
                <a:ea typeface="Calibri"/>
                <a:cs typeface="Calibri"/>
                <a:sym typeface="Calibri"/>
              </a:rPr>
              <a:t>-finish editing</a:t>
            </a:r>
          </a:p>
        </p:txBody>
      </p:sp>
      <p:sp>
        <p:nvSpPr>
          <p:cNvPr id="780" name="Shape 780"/>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285750" marL="285750">
              <a:spcBef>
                <a:spcPts val="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After click “finish edit” and all matching constraints satisfied</a:t>
            </a:r>
          </a:p>
        </p:txBody>
      </p:sp>
      <p:sp>
        <p:nvSpPr>
          <p:cNvPr id="781" name="Shape 781"/>
          <p:cNvSpPr txBox="1"/>
          <p:nvPr>
            <p:ph idx="2" type="body"/>
          </p:nvPr>
        </p:nvSpPr>
        <p:spPr>
          <a:xfrm>
            <a:off y="273050" x="3575050"/>
            <a:ext cy="5853112" cx="55689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782" name="Shape 782"/>
          <p:cNvSpPr/>
          <p:nvPr/>
        </p:nvSpPr>
        <p:spPr>
          <a:xfrm>
            <a:off y="277089" x="3581400"/>
            <a:ext cy="4572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Peer Review</a:t>
            </a:r>
          </a:p>
        </p:txBody>
      </p:sp>
      <p:sp>
        <p:nvSpPr>
          <p:cNvPr id="783" name="Shape 783"/>
          <p:cNvSpPr/>
          <p:nvPr/>
        </p:nvSpPr>
        <p:spPr>
          <a:xfrm>
            <a:off y="5943600" x="3581400"/>
            <a:ext cy="2286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@2014 Copyright</a:t>
            </a:r>
          </a:p>
        </p:txBody>
      </p:sp>
      <p:sp>
        <p:nvSpPr>
          <p:cNvPr id="784" name="Shape 784"/>
          <p:cNvSpPr/>
          <p:nvPr/>
        </p:nvSpPr>
        <p:spPr>
          <a:xfrm>
            <a:off y="789710" x="3733800"/>
            <a:ext cy="200889" cx="510539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Manuscripts/Reviewers | </a:t>
            </a:r>
            <a:r>
              <a:rPr strike="noStrike" u="none" b="1" cap="none" baseline="0" sz="1100" lang="en-US" i="0">
                <a:solidFill>
                  <a:srgbClr val="7F7F7F"/>
                </a:solidFill>
                <a:latin typeface="Calibri"/>
                <a:ea typeface="Calibri"/>
                <a:cs typeface="Calibri"/>
                <a:sym typeface="Calibri"/>
              </a:rPr>
              <a:t>Settings</a:t>
            </a:r>
          </a:p>
        </p:txBody>
      </p:sp>
      <p:sp>
        <p:nvSpPr>
          <p:cNvPr id="785" name="Shape 785"/>
          <p:cNvSpPr/>
          <p:nvPr/>
        </p:nvSpPr>
        <p:spPr>
          <a:xfrm>
            <a:off y="1295400" x="3657600"/>
            <a:ext cy="3505200"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Manuscripts:</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t>
            </a:r>
          </a:p>
        </p:txBody>
      </p:sp>
      <p:sp>
        <p:nvSpPr>
          <p:cNvPr id="786" name="Shape 786"/>
          <p:cNvSpPr/>
          <p:nvPr/>
        </p:nvSpPr>
        <p:spPr>
          <a:xfrm>
            <a:off y="1447800" x="3661064"/>
            <a:ext cy="1981199" cx="5711535"/>
          </a:xfrm>
          <a:prstGeom prst="rect">
            <a:avLst/>
          </a:prstGeom>
          <a:noFill/>
          <a:ln>
            <a:noFill/>
          </a:ln>
        </p:spPr>
        <p:txBody>
          <a:bodyPr bIns="45700" rIns="91425" lIns="91425" tIns="45700" anchor="ctr" anchorCtr="0">
            <a:noAutofit/>
          </a:bodyPr>
          <a:lstStyle/>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PCA versus LDA (ID:XXXXX)</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Assigned reviewers</a:t>
            </a:r>
            <a:r>
              <a:rPr strike="noStrike" u="none" b="0" cap="none" baseline="0" sz="1400" lang="en-US" i="0">
                <a:solidFill>
                  <a:schemeClr val="dk1"/>
                </a:solidFill>
                <a:latin typeface="Calibri"/>
                <a:ea typeface="Calibri"/>
                <a:cs typeface="Calibri"/>
                <a:sym typeface="Calibri"/>
              </a:rPr>
              <a:t>:  ☑John Lee*, ☒Emily White,</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Recommend reviewers</a:t>
            </a:r>
            <a:r>
              <a:rPr strike="noStrike" u="none" b="0" cap="none" baseline="0" sz="1400" lang="en-US" i="0">
                <a:solidFill>
                  <a:schemeClr val="dk1"/>
                </a:solidFill>
                <a:latin typeface="Calibri"/>
                <a:ea typeface="Calibri"/>
                <a:cs typeface="Calibri"/>
                <a:sym typeface="Calibri"/>
              </a:rPr>
              <a:t>: ☑ Mary Green*, ☑ Jim Chen…</a:t>
            </a:r>
          </a:p>
          <a:p>
            <a:pPr algn="l" rtl="0" lvl="1" marR="0" indent="0" marL="457200">
              <a:spcBef>
                <a:spcPts val="0"/>
              </a:spcBef>
              <a:buNone/>
            </a:pPr>
            <a:r>
              <a:t/>
            </a:r>
            <a:endParaRPr strike="noStrike" u="none" b="0" cap="none" baseline="0" sz="1400" i="0">
              <a:solidFill>
                <a:schemeClr val="dk1"/>
              </a:solidFill>
              <a:latin typeface="Calibri"/>
              <a:ea typeface="Calibri"/>
              <a:cs typeface="Calibri"/>
              <a:sym typeface="Calibri"/>
            </a:endParaRPr>
          </a:p>
        </p:txBody>
      </p:sp>
      <p:grpSp>
        <p:nvGrpSpPr>
          <p:cNvPr id="787" name="Shape 787"/>
          <p:cNvGrpSpPr/>
          <p:nvPr/>
        </p:nvGrpSpPr>
        <p:grpSpPr>
          <a:xfrm>
            <a:off y="3276599" x="3657600"/>
            <a:ext cy="1066800" cx="4953000"/>
            <a:chOff y="1447800" x="6477000"/>
            <a:chExt cy="1143000" cx="4953000"/>
          </a:xfrm>
        </p:grpSpPr>
        <p:sp>
          <p:nvSpPr>
            <p:cNvPr id="788" name="Shape 788"/>
            <p:cNvSpPr/>
            <p:nvPr/>
          </p:nvSpPr>
          <p:spPr>
            <a:xfrm>
              <a:off y="1447800" x="6477000"/>
              <a:ext cy="1143000" cx="4953000"/>
            </a:xfrm>
            <a:prstGeom prst="rect">
              <a:avLst/>
            </a:prstGeom>
            <a:noFill/>
            <a:ln>
              <a:noFill/>
            </a:ln>
          </p:spPr>
          <p:txBody>
            <a:bodyPr bIns="45700" rIns="91425" lIns="91425" tIns="45700" anchor="ctr" anchorCtr="0">
              <a:noAutofit/>
            </a:bodyPr>
            <a:lstStyle/>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Eigenfaces for Recognition (ID:XXXXX)</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Reviewers</a:t>
              </a:r>
              <a:r>
                <a:rPr strike="noStrike" u="none" b="0" cap="none" baseline="0" sz="1400" lang="en-US" i="0">
                  <a:solidFill>
                    <a:schemeClr val="dk1"/>
                  </a:solidFill>
                  <a:latin typeface="Calibri"/>
                  <a:ea typeface="Calibri"/>
                  <a:cs typeface="Calibri"/>
                  <a:sym typeface="Calibri"/>
                </a:rPr>
                <a:t>: John Lee*, Jim Lee, John Green,…</a:t>
              </a:r>
            </a:p>
            <a:p>
              <a:pPr algn="l" rtl="0" lvl="1" marR="0" indent="0" marL="457200">
                <a:spcBef>
                  <a:spcPts val="0"/>
                </a:spcBef>
                <a:buNone/>
              </a:pPr>
              <a:r>
                <a:t/>
              </a:r>
              <a:endParaRPr strike="noStrike" u="none" b="0" cap="none" baseline="0" sz="1800" i="0">
                <a:solidFill>
                  <a:schemeClr val="lt1"/>
                </a:solidFill>
                <a:latin typeface="Calibri"/>
                <a:ea typeface="Calibri"/>
                <a:cs typeface="Calibri"/>
                <a:sym typeface="Calibri"/>
              </a:endParaRPr>
            </a:p>
          </p:txBody>
        </p:sp>
        <p:grpSp>
          <p:nvGrpSpPr>
            <p:cNvPr id="789" name="Shape 789"/>
            <p:cNvGrpSpPr/>
            <p:nvPr/>
          </p:nvGrpSpPr>
          <p:grpSpPr>
            <a:xfrm>
              <a:off y="2286000" x="7024255"/>
              <a:ext cy="201706" cx="2624117"/>
              <a:chOff y="5029200" x="3733800"/>
              <a:chExt cy="228600" cx="2624117"/>
            </a:xfrm>
          </p:grpSpPr>
          <p:sp>
            <p:nvSpPr>
              <p:cNvPr id="790" name="Shape 790"/>
              <p:cNvSpPr/>
              <p:nvPr/>
            </p:nvSpPr>
            <p:spPr>
              <a:xfrm>
                <a:off y="5029200" x="3733800"/>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deadlines</a:t>
                </a:r>
              </a:p>
            </p:txBody>
          </p:sp>
          <p:sp>
            <p:nvSpPr>
              <p:cNvPr id="791" name="Shape 791"/>
              <p:cNvSpPr/>
              <p:nvPr/>
            </p:nvSpPr>
            <p:spPr>
              <a:xfrm>
                <a:off y="5029200" x="4648200"/>
                <a:ext cy="228600" cx="8000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meeting</a:t>
                </a:r>
              </a:p>
            </p:txBody>
          </p:sp>
          <p:sp>
            <p:nvSpPr>
              <p:cNvPr id="792" name="Shape 792"/>
              <p:cNvSpPr/>
              <p:nvPr/>
            </p:nvSpPr>
            <p:spPr>
              <a:xfrm>
                <a:off y="5029200" x="5443517"/>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feedback</a:t>
                </a:r>
              </a:p>
            </p:txBody>
          </p:sp>
        </p:grpSp>
      </p:grpSp>
      <p:sp>
        <p:nvSpPr>
          <p:cNvPr id="793" name="Shape 793"/>
          <p:cNvSpPr/>
          <p:nvPr/>
        </p:nvSpPr>
        <p:spPr>
          <a:xfrm>
            <a:off y="4800600" x="3657600"/>
            <a:ext cy="1066799"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Reviewers:</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Advanced reviewers: John Lee *, Mary Green*,….</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Beginner reviewers: Emily White, Jim Chen , Jim Chen,…. </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sp>
        <p:nvSpPr>
          <p:cNvPr id="794" name="Shape 794"/>
          <p:cNvSpPr/>
          <p:nvPr/>
        </p:nvSpPr>
        <p:spPr>
          <a:xfrm>
            <a:off y="2819400" x="7010400"/>
            <a:ext cy="282387" cx="12191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finish  edit</a:t>
            </a:r>
          </a:p>
        </p:txBody>
      </p:sp>
      <p:sp>
        <p:nvSpPr>
          <p:cNvPr id="795" name="Shape 795"/>
          <p:cNvSpPr/>
          <p:nvPr/>
        </p:nvSpPr>
        <p:spPr>
          <a:xfrm>
            <a:off y="2819400" x="8229600"/>
            <a:ext cy="282387" cx="7620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add</a:t>
            </a:r>
          </a:p>
        </p:txBody>
      </p:sp>
      <p:grpSp>
        <p:nvGrpSpPr>
          <p:cNvPr id="796" name="Shape 796"/>
          <p:cNvGrpSpPr/>
          <p:nvPr/>
        </p:nvGrpSpPr>
        <p:grpSpPr>
          <a:xfrm>
            <a:off y="2285999" x="3948544"/>
            <a:ext cy="3200399" cx="5154376"/>
            <a:chOff y="2819399" x="609600"/>
            <a:chExt cy="2743199" cx="3348928"/>
          </a:xfrm>
        </p:grpSpPr>
        <p:grpSp>
          <p:nvGrpSpPr>
            <p:cNvPr id="797" name="Shape 797"/>
            <p:cNvGrpSpPr/>
            <p:nvPr/>
          </p:nvGrpSpPr>
          <p:grpSpPr>
            <a:xfrm>
              <a:off y="2819399" x="609600"/>
              <a:ext cy="2743199" cx="3276600"/>
              <a:chOff y="2438400" x="4495800"/>
              <a:chExt cy="2133599" cx="3276600"/>
            </a:xfrm>
          </p:grpSpPr>
          <p:sp>
            <p:nvSpPr>
              <p:cNvPr id="798" name="Shape 798"/>
              <p:cNvSpPr/>
              <p:nvPr/>
            </p:nvSpPr>
            <p:spPr>
              <a:xfrm>
                <a:off y="2438400" x="4495800"/>
                <a:ext cy="2133599" cx="3276600"/>
              </a:xfrm>
              <a:prstGeom prst="roundRect">
                <a:avLst>
                  <a:gd fmla="val 16667" name="adj"/>
                </a:avLst>
              </a:prstGeom>
              <a:solidFill>
                <a:srgbClr val="EAF1DD"/>
              </a:solidFill>
              <a:ln w="9525" cap="flat">
                <a:solidFill>
                  <a:schemeClr val="dk1"/>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Your current assignment for the following manuscript has been saved.</a:t>
                </a:r>
              </a:p>
              <a:p>
                <a:pPr algn="l" rtl="0" lvl="0" marR="0" indent="0" marL="0">
                  <a:spcBef>
                    <a:spcPts val="600"/>
                  </a:spcBef>
                  <a:buSzPct val="25000"/>
                  <a:buNone/>
                </a:pPr>
                <a:r>
                  <a:rPr strike="noStrike" u="none" b="0" cap="none" baseline="0" sz="1600" lang="en-US" i="0">
                    <a:solidFill>
                      <a:srgbClr val="000000"/>
                    </a:solidFill>
                    <a:latin typeface="Calibri"/>
                    <a:ea typeface="Calibri"/>
                    <a:cs typeface="Calibri"/>
                    <a:sym typeface="Calibri"/>
                  </a:rPr>
                  <a:t>PCA versus LDA (ID:XXXXX)</a:t>
                </a:r>
              </a:p>
              <a:p>
                <a:pPr algn="l" rtl="0" lvl="0" marR="0" indent="0" marL="0">
                  <a:spcBef>
                    <a:spcPts val="0"/>
                  </a:spcBef>
                  <a:buSzPct val="25000"/>
                  <a:buNone/>
                </a:pPr>
                <a:r>
                  <a:rPr strike="noStrike" u="none" b="1" cap="none" baseline="0" sz="1400" lang="en-US" i="0">
                    <a:solidFill>
                      <a:srgbClr val="000000"/>
                    </a:solidFill>
                    <a:latin typeface="Calibri"/>
                    <a:ea typeface="Calibri"/>
                    <a:cs typeface="Calibri"/>
                    <a:sym typeface="Calibri"/>
                  </a:rPr>
                  <a:t>Author</a:t>
                </a:r>
                <a:r>
                  <a:rPr strike="noStrike" u="none" b="0" cap="none" baseline="0" sz="1400" lang="en-US" i="0">
                    <a:solidFill>
                      <a:srgbClr val="000000"/>
                    </a:solidFill>
                    <a:latin typeface="Calibri"/>
                    <a:ea typeface="Calibri"/>
                    <a:cs typeface="Calibri"/>
                    <a:sym typeface="Calibri"/>
                  </a:rPr>
                  <a:t>: Martinez, A.</a:t>
                </a:r>
              </a:p>
              <a:p>
                <a:pPr algn="l" rtl="0" lvl="0" marR="0" indent="0" marL="0">
                  <a:spcBef>
                    <a:spcPts val="0"/>
                  </a:spcBef>
                  <a:buSzPct val="25000"/>
                  <a:buNone/>
                </a:pPr>
                <a:r>
                  <a:rPr strike="noStrike" u="none" b="1" cap="none" baseline="0" sz="1400" lang="en-US" i="0">
                    <a:solidFill>
                      <a:srgbClr val="000000"/>
                    </a:solidFill>
                    <a:latin typeface="Calibri"/>
                    <a:ea typeface="Calibri"/>
                    <a:cs typeface="Calibri"/>
                    <a:sym typeface="Calibri"/>
                  </a:rPr>
                  <a:t>Reviewers</a:t>
                </a:r>
                <a:r>
                  <a:rPr strike="noStrike" u="none" b="0" cap="none" baseline="0" sz="1400" lang="en-US" i="0">
                    <a:solidFill>
                      <a:srgbClr val="000000"/>
                    </a:solidFill>
                    <a:latin typeface="Calibri"/>
                    <a:ea typeface="Calibri"/>
                    <a:cs typeface="Calibri"/>
                    <a:sym typeface="Calibri"/>
                  </a:rPr>
                  <a:t>:  John Lee*, Emily White, Mary Green*, Jim Chen…</a:t>
                </a:r>
              </a:p>
              <a:p>
                <a:pPr algn="l" rtl="0" lvl="0" marR="0" indent="0" marL="0">
                  <a:spcBef>
                    <a:spcPts val="600"/>
                  </a:spcBef>
                  <a:buSzPct val="25000"/>
                  <a:buNone/>
                </a:pPr>
                <a:r>
                  <a:rPr strike="noStrike" u="none" b="0" cap="none" baseline="0" sz="1800" lang="en-US" i="0">
                    <a:solidFill>
                      <a:schemeClr val="dk1"/>
                    </a:solidFill>
                    <a:latin typeface="Calibri"/>
                    <a:ea typeface="Calibri"/>
                    <a:cs typeface="Calibri"/>
                    <a:sym typeface="Calibri"/>
                  </a:rPr>
                  <a:t>Do you want to submit the final matching decision?</a:t>
                </a:r>
              </a:p>
            </p:txBody>
          </p:sp>
          <p:sp>
            <p:nvSpPr>
              <p:cNvPr id="799" name="Shape 799"/>
              <p:cNvSpPr/>
              <p:nvPr/>
            </p:nvSpPr>
            <p:spPr>
              <a:xfrm>
                <a:off y="4213410" x="6591300"/>
                <a:ext cy="282389" cx="419099"/>
              </a:xfrm>
              <a:prstGeom prst="rect">
                <a:avLst/>
              </a:prstGeom>
              <a:solidFill>
                <a:srgbClr val="EAF1DD"/>
              </a:soli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No</a:t>
                </a:r>
              </a:p>
            </p:txBody>
          </p:sp>
          <p:sp>
            <p:nvSpPr>
              <p:cNvPr id="800" name="Shape 800"/>
              <p:cNvSpPr/>
              <p:nvPr/>
            </p:nvSpPr>
            <p:spPr>
              <a:xfrm>
                <a:off y="4213412" x="7010400"/>
                <a:ext cy="282387" cx="457200"/>
              </a:xfrm>
              <a:prstGeom prst="rect">
                <a:avLst/>
              </a:prstGeom>
              <a:solidFill>
                <a:srgbClr val="EAF1DD"/>
              </a:soli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Yes</a:t>
                </a:r>
              </a:p>
            </p:txBody>
          </p:sp>
        </p:grpSp>
        <p:grpSp>
          <p:nvGrpSpPr>
            <p:cNvPr id="801" name="Shape 801"/>
            <p:cNvGrpSpPr/>
            <p:nvPr/>
          </p:nvGrpSpPr>
          <p:grpSpPr>
            <a:xfrm>
              <a:off y="2842735" x="609600"/>
              <a:ext cy="738599" cx="3348928"/>
              <a:chOff y="3013051" x="457200"/>
              <a:chExt cy="738599" cx="3348928"/>
            </a:xfrm>
          </p:grpSpPr>
          <p:cxnSp>
            <p:nvCxnSpPr>
              <p:cNvPr id="802" name="Shape 802"/>
              <p:cNvCxnSpPr/>
              <p:nvPr/>
            </p:nvCxnSpPr>
            <p:spPr>
              <a:xfrm>
                <a:off y="3317851" x="457200"/>
                <a:ext cy="0" cx="3276600"/>
              </a:xfrm>
              <a:prstGeom prst="straightConnector1">
                <a:avLst/>
              </a:prstGeom>
              <a:noFill/>
              <a:ln w="9525" cap="flat">
                <a:solidFill>
                  <a:schemeClr val="dk1"/>
                </a:solidFill>
                <a:prstDash val="solid"/>
                <a:round/>
                <a:headEnd w="med" len="med" type="none"/>
                <a:tailEnd w="med" len="med" type="none"/>
              </a:ln>
            </p:spPr>
          </p:cxnSp>
          <p:sp>
            <p:nvSpPr>
              <p:cNvPr id="803" name="Shape 803"/>
              <p:cNvSpPr txBox="1"/>
              <p:nvPr/>
            </p:nvSpPr>
            <p:spPr>
              <a:xfrm>
                <a:off y="3013051" x="3425128"/>
                <a:ext cy="738599" cx="381000"/>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2400" lang="en-US" i="0">
                    <a:solidFill>
                      <a:schemeClr val="dk1"/>
                    </a:solidFill>
                    <a:latin typeface="Calibri"/>
                    <a:ea typeface="Calibri"/>
                    <a:cs typeface="Calibri"/>
                    <a:sym typeface="Calibri"/>
                  </a:rPr>
                  <a:t>✗</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grpSp>
      </p:grpSp>
      <p:sp>
        <p:nvSpPr>
          <p:cNvPr id="804" name="Shape 804"/>
          <p:cNvSpPr/>
          <p:nvPr/>
        </p:nvSpPr>
        <p:spPr>
          <a:xfrm>
            <a:off y="381000" x="7848600"/>
            <a:ext cy="201000" cx="12954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Help |  Log out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y="0" x="0"/>
          <a:ext cy="0" cx="0"/>
          <a:chOff y="0" x="0"/>
          <a:chExt cy="0" cx="0"/>
        </a:xfrm>
      </p:grpSpPr>
      <p:sp>
        <p:nvSpPr>
          <p:cNvPr id="252" name="Shape 252"/>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Sing up</a:t>
            </a:r>
          </a:p>
        </p:txBody>
      </p:sp>
      <p:sp>
        <p:nvSpPr>
          <p:cNvPr id="253" name="Shape 253"/>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Arial"/>
              <a:buNone/>
            </a:pPr>
            <a:r>
              <a:rPr strike="noStrike" u="none" b="0" cap="none" baseline="0" sz="1800" lang="en-US" i="0">
                <a:solidFill>
                  <a:schemeClr val="dk1"/>
                </a:solidFill>
                <a:latin typeface="Calibri"/>
                <a:ea typeface="Calibri"/>
                <a:cs typeface="Calibri"/>
                <a:sym typeface="Calibri"/>
              </a:rPr>
              <a:t>A new user should sign up. </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The </a:t>
            </a:r>
            <a:r>
              <a:rPr sz="1800" lang="en-US">
                <a:solidFill>
                  <a:schemeClr val="dk1"/>
                </a:solidFill>
                <a:latin typeface="Calibri"/>
                <a:ea typeface="Calibri"/>
                <a:cs typeface="Calibri"/>
                <a:sym typeface="Calibri"/>
              </a:rPr>
              <a:t>field</a:t>
            </a:r>
            <a:r>
              <a:rPr strike="noStrike" u="none" b="0" cap="none" baseline="0" sz="1800" lang="en-US" i="0">
                <a:solidFill>
                  <a:schemeClr val="dk1"/>
                </a:solidFill>
                <a:latin typeface="Calibri"/>
                <a:ea typeface="Calibri"/>
                <a:cs typeface="Calibri"/>
                <a:sym typeface="Calibri"/>
              </a:rPr>
              <a:t> “Number of papers reviewed in real journals” is optional.</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After filling in all the required fields(</a:t>
            </a:r>
            <a:r>
              <a:rPr strike="noStrike" u="none" b="0" cap="none" baseline="0" sz="1800" lang="en-US" i="0">
                <a:solidFill>
                  <a:srgbClr val="FF0000"/>
                </a:solidFill>
                <a:latin typeface="Calibri"/>
                <a:ea typeface="Calibri"/>
                <a:cs typeface="Calibri"/>
                <a:sym typeface="Calibri"/>
              </a:rPr>
              <a:t>*</a:t>
            </a:r>
            <a:r>
              <a:rPr strike="noStrike" u="none" b="0" cap="none" baseline="0" sz="1800" lang="en-US" i="0">
                <a:solidFill>
                  <a:schemeClr val="dk1"/>
                </a:solidFill>
                <a:latin typeface="Calibri"/>
                <a:ea typeface="Calibri"/>
                <a:cs typeface="Calibri"/>
                <a:sym typeface="Calibri"/>
              </a:rPr>
              <a:t>), successful sign up will redirect to “Login” page.</a:t>
            </a:r>
          </a:p>
          <a:p>
            <a:pPr algn="l" rtl="0" lvl="0" marR="0" indent="0" marL="0">
              <a:spcBef>
                <a:spcPts val="36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p:txBody>
      </p:sp>
      <p:sp>
        <p:nvSpPr>
          <p:cNvPr id="254" name="Shape 254"/>
          <p:cNvSpPr txBox="1"/>
          <p:nvPr>
            <p:ph idx="2" type="body"/>
          </p:nvPr>
        </p:nvSpPr>
        <p:spPr>
          <a:xfrm>
            <a:off y="273050" x="3575050"/>
            <a:ext cy="5853112"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rtl="0" lvl="0">
              <a:spcBef>
                <a:spcPts val="0"/>
              </a:spcBef>
              <a:buNone/>
            </a:pPr>
            <a:r>
              <a:rPr lang="en-US">
                <a:solidFill>
                  <a:schemeClr val="dk1"/>
                </a:solidFill>
                <a:latin typeface="Calibri"/>
                <a:ea typeface="Calibri"/>
                <a:cs typeface="Calibri"/>
                <a:sym typeface="Calibri"/>
              </a:rPr>
              <a:t>Emory Manuscripts reviewing system</a:t>
            </a:r>
          </a:p>
        </p:txBody>
      </p:sp>
      <p:sp>
        <p:nvSpPr>
          <p:cNvPr id="255" name="Shape 255"/>
          <p:cNvSpPr/>
          <p:nvPr/>
        </p:nvSpPr>
        <p:spPr>
          <a:xfrm>
            <a:off y="277089" x="3581400"/>
            <a:ext cy="4572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rtl="0" lvl="0">
              <a:spcBef>
                <a:spcPts val="0"/>
              </a:spcBef>
              <a:buSzPct val="25000"/>
              <a:buNone/>
            </a:pPr>
            <a:r>
              <a:rPr lang="en-US">
                <a:solidFill>
                  <a:schemeClr val="dk1"/>
                </a:solidFill>
                <a:latin typeface="Calibri"/>
                <a:ea typeface="Calibri"/>
                <a:cs typeface="Calibri"/>
                <a:sym typeface="Calibri"/>
              </a:rPr>
              <a:t>Emory Manuscripts reviewing system</a:t>
            </a:r>
          </a:p>
        </p:txBody>
      </p:sp>
      <p:sp>
        <p:nvSpPr>
          <p:cNvPr id="256" name="Shape 256"/>
          <p:cNvSpPr/>
          <p:nvPr/>
        </p:nvSpPr>
        <p:spPr>
          <a:xfrm>
            <a:off y="5890947" x="3581400"/>
            <a:ext cy="2286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lang="en-US">
                <a:solidFill>
                  <a:schemeClr val="dk1"/>
                </a:solidFill>
                <a:latin typeface="Calibri"/>
                <a:ea typeface="Calibri"/>
                <a:cs typeface="Calibri"/>
                <a:sym typeface="Calibri"/>
              </a:rPr>
              <a:t>©</a:t>
            </a:r>
            <a:r>
              <a:rPr strike="noStrike" u="none" b="0" cap="none" baseline="0" sz="1400" lang="en-US" i="0">
                <a:solidFill>
                  <a:schemeClr val="dk1"/>
                </a:solidFill>
                <a:latin typeface="Calibri"/>
                <a:ea typeface="Calibri"/>
                <a:cs typeface="Calibri"/>
                <a:sym typeface="Calibri"/>
              </a:rPr>
              <a:t>2014 Copyright</a:t>
            </a:r>
          </a:p>
        </p:txBody>
      </p:sp>
      <p:sp>
        <p:nvSpPr>
          <p:cNvPr id="257" name="Shape 257"/>
          <p:cNvSpPr/>
          <p:nvPr/>
        </p:nvSpPr>
        <p:spPr>
          <a:xfrm>
            <a:off y="1014150" x="3580028"/>
            <a:ext cy="457200" cx="15620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lang="en-US" i="0">
                <a:solidFill>
                  <a:srgbClr val="FF0000"/>
                </a:solidFill>
                <a:latin typeface="Calibri"/>
                <a:ea typeface="Calibri"/>
                <a:cs typeface="Calibri"/>
                <a:sym typeface="Calibri"/>
              </a:rPr>
              <a:t>* </a:t>
            </a:r>
            <a:r>
              <a:rPr strike="noStrike" u="none" b="0" cap="none" baseline="0" lang="en-US" i="0">
                <a:latin typeface="Calibri"/>
                <a:ea typeface="Calibri"/>
                <a:cs typeface="Calibri"/>
                <a:sym typeface="Calibri"/>
              </a:rPr>
              <a:t>First</a:t>
            </a:r>
            <a:r>
              <a:rPr strike="noStrike" u="none" b="0" cap="none" baseline="0" lang="en-US" i="0">
                <a:solidFill>
                  <a:srgbClr val="FF0000"/>
                </a:solidFill>
                <a:latin typeface="Calibri"/>
                <a:ea typeface="Calibri"/>
                <a:cs typeface="Calibri"/>
                <a:sym typeface="Calibri"/>
              </a:rPr>
              <a:t> </a:t>
            </a:r>
            <a:r>
              <a:rPr strike="noStrike" u="none" b="0" cap="none" baseline="0" lang="en-US" i="0">
                <a:solidFill>
                  <a:schemeClr val="dk1"/>
                </a:solidFill>
                <a:latin typeface="Calibri"/>
                <a:ea typeface="Calibri"/>
                <a:cs typeface="Calibri"/>
                <a:sym typeface="Calibri"/>
              </a:rPr>
              <a:t>Name:</a:t>
            </a:r>
          </a:p>
        </p:txBody>
      </p:sp>
      <p:sp>
        <p:nvSpPr>
          <p:cNvPr id="258" name="Shape 258"/>
          <p:cNvSpPr/>
          <p:nvPr/>
        </p:nvSpPr>
        <p:spPr>
          <a:xfrm>
            <a:off y="3628237" x="3568243"/>
            <a:ext cy="457200" cx="12191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lang="en-US" i="0">
                <a:solidFill>
                  <a:srgbClr val="FF0000"/>
                </a:solidFill>
                <a:latin typeface="Calibri"/>
                <a:ea typeface="Calibri"/>
                <a:cs typeface="Calibri"/>
                <a:sym typeface="Calibri"/>
              </a:rPr>
              <a:t>* </a:t>
            </a:r>
            <a:r>
              <a:rPr strike="noStrike" u="none" b="0" cap="none" baseline="0" lang="en-US" i="0">
                <a:solidFill>
                  <a:schemeClr val="dk1"/>
                </a:solidFill>
                <a:latin typeface="Calibri"/>
                <a:ea typeface="Calibri"/>
                <a:cs typeface="Calibri"/>
                <a:sym typeface="Calibri"/>
              </a:rPr>
              <a:t>Lab/PI:</a:t>
            </a:r>
          </a:p>
        </p:txBody>
      </p:sp>
      <p:sp>
        <p:nvSpPr>
          <p:cNvPr id="259" name="Shape 259"/>
          <p:cNvSpPr/>
          <p:nvPr/>
        </p:nvSpPr>
        <p:spPr>
          <a:xfrm>
            <a:off y="1476022" x="3566863"/>
            <a:ext cy="457200" cx="1143000"/>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lang="en-US" i="0">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Last Name</a:t>
            </a:r>
            <a:r>
              <a:rPr strike="noStrike" u="none" b="0" cap="none" baseline="0" lang="en-US" i="0">
                <a:solidFill>
                  <a:schemeClr val="dk1"/>
                </a:solidFill>
                <a:latin typeface="Calibri"/>
                <a:ea typeface="Calibri"/>
                <a:cs typeface="Calibri"/>
                <a:sym typeface="Calibri"/>
              </a:rPr>
              <a:t>:</a:t>
            </a:r>
          </a:p>
        </p:txBody>
      </p:sp>
      <p:sp>
        <p:nvSpPr>
          <p:cNvPr id="260" name="Shape 260"/>
          <p:cNvSpPr/>
          <p:nvPr/>
        </p:nvSpPr>
        <p:spPr>
          <a:xfrm>
            <a:off y="3223275" x="3564999"/>
            <a:ext cy="457200" cx="2095200"/>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lang="en-US" i="0">
                <a:solidFill>
                  <a:srgbClr val="FF0000"/>
                </a:solidFill>
                <a:latin typeface="Calibri"/>
                <a:ea typeface="Calibri"/>
                <a:cs typeface="Calibri"/>
                <a:sym typeface="Calibri"/>
              </a:rPr>
              <a:t>* </a:t>
            </a:r>
            <a:r>
              <a:rPr strike="noStrike" u="none" b="0" cap="none" baseline="0" lang="en-US" i="0">
                <a:latin typeface="Calibri"/>
                <a:ea typeface="Calibri"/>
                <a:cs typeface="Calibri"/>
                <a:sym typeface="Calibri"/>
              </a:rPr>
              <a:t>School/ </a:t>
            </a:r>
            <a:r>
              <a:rPr strike="noStrike" u="none" b="0" cap="none" baseline="0" lang="en-US" i="0">
                <a:solidFill>
                  <a:schemeClr val="dk1"/>
                </a:solidFill>
                <a:latin typeface="Calibri"/>
                <a:ea typeface="Calibri"/>
                <a:cs typeface="Calibri"/>
                <a:sym typeface="Calibri"/>
              </a:rPr>
              <a:t>Department:</a:t>
            </a:r>
          </a:p>
        </p:txBody>
      </p:sp>
      <p:sp>
        <p:nvSpPr>
          <p:cNvPr id="261" name="Shape 261"/>
          <p:cNvSpPr/>
          <p:nvPr/>
        </p:nvSpPr>
        <p:spPr>
          <a:xfrm>
            <a:off y="4572000" x="3553703"/>
            <a:ext cy="457200" cx="18770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solidFill>
                  <a:srgbClr val="FF0000"/>
                </a:solidFill>
                <a:latin typeface="Calibri"/>
                <a:ea typeface="Calibri"/>
                <a:cs typeface="Calibri"/>
                <a:sym typeface="Calibri"/>
              </a:rPr>
              <a:t>*</a:t>
            </a:r>
            <a:r>
              <a:rPr strike="noStrike" u="none" b="0" cap="none" baseline="0" sz="1000" lang="en-US" i="0">
                <a:solidFill>
                  <a:srgbClr val="FF0000"/>
                </a:solidFill>
                <a:latin typeface="Calibri"/>
                <a:ea typeface="Calibri"/>
                <a:cs typeface="Calibri"/>
                <a:sym typeface="Calibri"/>
              </a:rPr>
              <a:t> </a:t>
            </a:r>
            <a:r>
              <a:rPr strike="noStrike" u="none" b="0" cap="none" baseline="0" lang="en-US" i="0">
                <a:solidFill>
                  <a:schemeClr val="dk1"/>
                </a:solidFill>
                <a:latin typeface="Calibri"/>
                <a:ea typeface="Calibri"/>
                <a:cs typeface="Calibri"/>
                <a:sym typeface="Calibri"/>
              </a:rPr>
              <a:t>Research </a:t>
            </a:r>
            <a:r>
              <a:rPr lang="en-US">
                <a:solidFill>
                  <a:schemeClr val="dk1"/>
                </a:solidFill>
                <a:latin typeface="Calibri"/>
                <a:ea typeface="Calibri"/>
                <a:cs typeface="Calibri"/>
                <a:sym typeface="Calibri"/>
              </a:rPr>
              <a:t>F</a:t>
            </a:r>
            <a:r>
              <a:rPr strike="noStrike" u="none" b="0" cap="none" baseline="0" lang="en-US" i="0">
                <a:solidFill>
                  <a:schemeClr val="dk1"/>
                </a:solidFill>
                <a:latin typeface="Calibri"/>
                <a:ea typeface="Calibri"/>
                <a:cs typeface="Calibri"/>
                <a:sym typeface="Calibri"/>
              </a:rPr>
              <a:t>ield:</a:t>
            </a:r>
          </a:p>
        </p:txBody>
      </p:sp>
      <p:sp>
        <p:nvSpPr>
          <p:cNvPr id="262" name="Shape 262"/>
          <p:cNvSpPr/>
          <p:nvPr/>
        </p:nvSpPr>
        <p:spPr>
          <a:xfrm>
            <a:off y="3290400" x="5436375"/>
            <a:ext cy="321000" cx="31101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263" name="Shape 263"/>
          <p:cNvSpPr/>
          <p:nvPr/>
        </p:nvSpPr>
        <p:spPr>
          <a:xfrm>
            <a:off y="4632000" x="5436300"/>
            <a:ext cy="321000" cx="31101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lang="en-US">
                <a:solidFill>
                  <a:schemeClr val="dk1"/>
                </a:solidFill>
                <a:latin typeface="Calibri"/>
                <a:ea typeface="Calibri"/>
                <a:cs typeface="Calibri"/>
                <a:sym typeface="Calibri"/>
              </a:rPr>
              <a:t>口Bio 口 CS</a:t>
            </a:r>
          </a:p>
        </p:txBody>
      </p:sp>
      <p:sp>
        <p:nvSpPr>
          <p:cNvPr id="264" name="Shape 264"/>
          <p:cNvSpPr/>
          <p:nvPr/>
        </p:nvSpPr>
        <p:spPr>
          <a:xfrm>
            <a:off y="4114800" x="3553700"/>
            <a:ext cy="457200" cx="1740600"/>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lang="en-US" i="0">
                <a:solidFill>
                  <a:srgbClr val="FF0000"/>
                </a:solidFill>
                <a:latin typeface="Calibri"/>
                <a:ea typeface="Calibri"/>
                <a:cs typeface="Calibri"/>
                <a:sym typeface="Calibri"/>
              </a:rPr>
              <a:t>* </a:t>
            </a:r>
            <a:r>
              <a:rPr strike="noStrike" u="none" b="0" cap="none" baseline="0" lang="en-US" i="0">
                <a:solidFill>
                  <a:schemeClr val="dk1"/>
                </a:solidFill>
                <a:latin typeface="Calibri"/>
                <a:ea typeface="Calibri"/>
                <a:cs typeface="Calibri"/>
                <a:sym typeface="Calibri"/>
              </a:rPr>
              <a:t>Research</a:t>
            </a:r>
            <a:r>
              <a:rPr lang="en-US">
                <a:solidFill>
                  <a:schemeClr val="dk1"/>
                </a:solidFill>
                <a:latin typeface="Calibri"/>
                <a:ea typeface="Calibri"/>
                <a:cs typeface="Calibri"/>
                <a:sym typeface="Calibri"/>
              </a:rPr>
              <a:t> I</a:t>
            </a:r>
            <a:r>
              <a:rPr strike="noStrike" u="none" b="0" cap="none" baseline="0" lang="en-US" i="0">
                <a:solidFill>
                  <a:schemeClr val="dk1"/>
                </a:solidFill>
                <a:latin typeface="Calibri"/>
                <a:ea typeface="Calibri"/>
                <a:cs typeface="Calibri"/>
                <a:sym typeface="Calibri"/>
              </a:rPr>
              <a:t>nterest:</a:t>
            </a:r>
          </a:p>
        </p:txBody>
      </p:sp>
      <p:sp>
        <p:nvSpPr>
          <p:cNvPr id="265" name="Shape 265"/>
          <p:cNvSpPr/>
          <p:nvPr/>
        </p:nvSpPr>
        <p:spPr>
          <a:xfrm>
            <a:off y="2347525" x="3572741"/>
            <a:ext cy="457200" cx="1371599"/>
          </a:xfrm>
          <a:prstGeom prst="rect">
            <a:avLst/>
          </a:prstGeom>
          <a:noFill/>
          <a:ln>
            <a:noFill/>
          </a:ln>
        </p:spPr>
        <p:txBody>
          <a:bodyPr bIns="45700" rIns="91425" lIns="91425" tIns="45700" anchor="ctr" anchorCtr="0">
            <a:noAutofit/>
          </a:bodyPr>
          <a:lstStyle/>
          <a:p>
            <a:pPr algn="l" rtl="0" lvl="0" marR="0" indent="0" marL="0">
              <a:spcBef>
                <a:spcPts val="0"/>
              </a:spcBef>
              <a:buNone/>
            </a:pPr>
            <a:r>
              <a:t/>
            </a:r>
            <a:endParaRPr strike="noStrike" u="none" b="0" cap="none" baseline="0" i="0">
              <a:solidFill>
                <a:schemeClr val="dk1"/>
              </a:solidFill>
              <a:latin typeface="Calibri"/>
              <a:ea typeface="Calibri"/>
              <a:cs typeface="Calibri"/>
              <a:sym typeface="Calibri"/>
            </a:endParaRPr>
          </a:p>
        </p:txBody>
      </p:sp>
      <p:sp>
        <p:nvSpPr>
          <p:cNvPr id="266" name="Shape 266"/>
          <p:cNvSpPr/>
          <p:nvPr/>
        </p:nvSpPr>
        <p:spPr>
          <a:xfrm>
            <a:off y="2318527" x="3566863"/>
            <a:ext cy="457200" cx="1740600"/>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lang="en-US" i="0">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P</a:t>
            </a:r>
            <a:r>
              <a:rPr strike="noStrike" u="none" b="0" cap="none" baseline="0" lang="en-US" i="0">
                <a:solidFill>
                  <a:schemeClr val="dk1"/>
                </a:solidFill>
                <a:latin typeface="Calibri"/>
                <a:ea typeface="Calibri"/>
                <a:cs typeface="Calibri"/>
                <a:sym typeface="Calibri"/>
              </a:rPr>
              <a:t>assword:</a:t>
            </a:r>
          </a:p>
        </p:txBody>
      </p:sp>
      <p:sp>
        <p:nvSpPr>
          <p:cNvPr id="267" name="Shape 267"/>
          <p:cNvSpPr/>
          <p:nvPr/>
        </p:nvSpPr>
        <p:spPr>
          <a:xfrm>
            <a:off y="5311601" x="5600100"/>
            <a:ext cy="321000" cx="1068000"/>
          </a:xfrm>
          <a:prstGeom prst="roundRect">
            <a:avLst>
              <a:gd fmla="val 16667" name="adj"/>
            </a:avLst>
          </a:prstGeom>
          <a:gradFill>
            <a:gsLst>
              <a:gs pos="0">
                <a:srgbClr val="9FCA4A"/>
              </a:gs>
              <a:gs pos="100000">
                <a:srgbClr val="EBFEC1"/>
              </a:gs>
            </a:gsLst>
            <a:lin ang="16200037"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lang="en-US"/>
              <a:t>Finish</a:t>
            </a:r>
          </a:p>
        </p:txBody>
      </p:sp>
      <p:sp>
        <p:nvSpPr>
          <p:cNvPr id="268" name="Shape 268"/>
          <p:cNvSpPr/>
          <p:nvPr/>
        </p:nvSpPr>
        <p:spPr>
          <a:xfrm>
            <a:off y="3728925" x="5436300"/>
            <a:ext cy="321000" cx="31101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269" name="Shape 269"/>
          <p:cNvSpPr/>
          <p:nvPr/>
        </p:nvSpPr>
        <p:spPr>
          <a:xfrm>
            <a:off y="4180475" x="5436300"/>
            <a:ext cy="321000" cx="31101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270" name="Shape 270"/>
          <p:cNvSpPr/>
          <p:nvPr/>
        </p:nvSpPr>
        <p:spPr>
          <a:xfrm>
            <a:off y="2852025" x="5436300"/>
            <a:ext cy="321000" cx="31101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271" name="Shape 271"/>
          <p:cNvSpPr/>
          <p:nvPr/>
        </p:nvSpPr>
        <p:spPr>
          <a:xfrm>
            <a:off y="2399425" x="5436300"/>
            <a:ext cy="321000" cx="31101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272" name="Shape 272"/>
          <p:cNvSpPr/>
          <p:nvPr/>
        </p:nvSpPr>
        <p:spPr>
          <a:xfrm>
            <a:off y="1546325" x="5436300"/>
            <a:ext cy="321000" cx="31101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273" name="Shape 273"/>
          <p:cNvSpPr/>
          <p:nvPr/>
        </p:nvSpPr>
        <p:spPr>
          <a:xfrm>
            <a:off y="1090025" x="5428949"/>
            <a:ext cy="321000" cx="31101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274" name="Shape 274"/>
          <p:cNvSpPr/>
          <p:nvPr/>
        </p:nvSpPr>
        <p:spPr>
          <a:xfrm>
            <a:off y="1937897" x="3566863"/>
            <a:ext cy="457200" cx="1143000"/>
          </a:xfrm>
          <a:prstGeom prst="rect">
            <a:avLst/>
          </a:prstGeom>
          <a:noFill/>
          <a:ln>
            <a:noFill/>
          </a:ln>
        </p:spPr>
        <p:txBody>
          <a:bodyPr bIns="45700" rIns="91425" lIns="91425" tIns="45700" anchor="ctr" anchorCtr="0">
            <a:noAutofit/>
          </a:bodyPr>
          <a:lstStyle/>
          <a:p>
            <a:pPr rtl="0" lvl="0">
              <a:spcBef>
                <a:spcPts val="0"/>
              </a:spcBef>
              <a:buSzPct val="25000"/>
              <a:buNone/>
            </a:pP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Email:</a:t>
            </a:r>
          </a:p>
        </p:txBody>
      </p:sp>
      <p:sp>
        <p:nvSpPr>
          <p:cNvPr id="275" name="Shape 275"/>
          <p:cNvSpPr/>
          <p:nvPr/>
        </p:nvSpPr>
        <p:spPr>
          <a:xfrm>
            <a:off y="1981700" x="5436300"/>
            <a:ext cy="321000" cx="31101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276" name="Shape 276"/>
          <p:cNvSpPr/>
          <p:nvPr/>
        </p:nvSpPr>
        <p:spPr>
          <a:xfrm>
            <a:off y="2776450" x="3559423"/>
            <a:ext cy="457200" cx="1877099"/>
          </a:xfrm>
          <a:prstGeom prst="rect">
            <a:avLst/>
          </a:prstGeom>
          <a:noFill/>
          <a:ln>
            <a:noFill/>
          </a:ln>
        </p:spPr>
        <p:txBody>
          <a:bodyPr bIns="45700" rIns="91425" lIns="91425" tIns="45700" anchor="ctr" anchorCtr="0">
            <a:noAutofit/>
          </a:bodyPr>
          <a:lstStyle/>
          <a:p>
            <a:pPr rtl="0" lvl="0">
              <a:spcBef>
                <a:spcPts val="0"/>
              </a:spcBef>
              <a:buSzPct val="25000"/>
              <a:buNone/>
            </a:pPr>
            <a:r>
              <a:rPr strike="noStrike" u="none" b="0" cap="none" baseline="0" lang="en-US" i="0">
                <a:solidFill>
                  <a:srgbClr val="FF0000"/>
                </a:solidFill>
                <a:latin typeface="Calibri"/>
                <a:ea typeface="Calibri"/>
                <a:cs typeface="Calibri"/>
                <a:sym typeface="Calibri"/>
              </a:rPr>
              <a:t>*</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Confirm</a:t>
            </a:r>
            <a:r>
              <a:rPr lang="en-US">
                <a:solidFill>
                  <a:schemeClr val="dk1"/>
                </a:solidFill>
              </a:rPr>
              <a:t> </a:t>
            </a:r>
            <a:r>
              <a:rPr lang="en-US">
                <a:solidFill>
                  <a:schemeClr val="dk1"/>
                </a:solidFill>
                <a:latin typeface="Calibri"/>
                <a:ea typeface="Calibri"/>
                <a:cs typeface="Calibri"/>
                <a:sym typeface="Calibri"/>
              </a:rPr>
              <a:t>Password:</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08" name="Shape 808"/>
        <p:cNvGrpSpPr/>
        <p:nvPr/>
      </p:nvGrpSpPr>
      <p:grpSpPr>
        <a:xfrm>
          <a:off y="0" x="0"/>
          <a:ext cy="0" cx="0"/>
          <a:chOff y="0" x="0"/>
          <a:chExt cy="0" cx="0"/>
        </a:xfrm>
      </p:grpSpPr>
      <p:sp>
        <p:nvSpPr>
          <p:cNvPr id="809" name="Shape 809"/>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Manuscripts/Reviewers</a:t>
            </a:r>
            <a:br>
              <a:rPr strike="noStrike" u="none" b="1" cap="none" baseline="0" sz="2000" lang="en-US" i="0">
                <a:solidFill>
                  <a:schemeClr val="dk1"/>
                </a:solidFill>
                <a:latin typeface="Calibri"/>
                <a:ea typeface="Calibri"/>
                <a:cs typeface="Calibri"/>
                <a:sym typeface="Calibri"/>
              </a:rPr>
            </a:br>
            <a:r>
              <a:rPr strike="noStrike" u="none" b="1" cap="none" baseline="0" sz="2000" lang="en-US" i="0">
                <a:solidFill>
                  <a:schemeClr val="dk1"/>
                </a:solidFill>
                <a:latin typeface="Calibri"/>
                <a:ea typeface="Calibri"/>
                <a:cs typeface="Calibri"/>
                <a:sym typeface="Calibri"/>
              </a:rPr>
              <a:t>-confirm submitting decision</a:t>
            </a:r>
          </a:p>
        </p:txBody>
      </p:sp>
      <p:sp>
        <p:nvSpPr>
          <p:cNvPr id="810" name="Shape 810"/>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285750" marL="285750">
              <a:spcBef>
                <a:spcPts val="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After click “yes”</a:t>
            </a:r>
          </a:p>
          <a:p>
            <a:pPr algn="l" rtl="0" lvl="0" marR="0" indent="-171450" marL="285750">
              <a:spcBef>
                <a:spcPts val="36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a:p>
            <a:pPr algn="l" rtl="0" lvl="0" marR="0" indent="-171450" marL="285750">
              <a:spcBef>
                <a:spcPts val="36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a:p>
            <a:pPr algn="l" rtl="0" lvl="0" marR="0" indent="-171450" marL="285750">
              <a:spcBef>
                <a:spcPts val="36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a:p>
            <a:pPr algn="l" rtl="0" lvl="0" marR="0" indent="-171450" marL="285750">
              <a:spcBef>
                <a:spcPts val="36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a:p>
            <a:pPr algn="l" rtl="0" lvl="0" marR="0" indent="-171450" marL="285750">
              <a:spcBef>
                <a:spcPts val="36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a:p>
            <a:pPr algn="l" rtl="0" lvl="0" marR="0" indent="-171450" marL="285750">
              <a:spcBef>
                <a:spcPts val="36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a:p>
            <a:pPr algn="l" rtl="0" lvl="0" marR="0" indent="-171450" marL="285750">
              <a:spcBef>
                <a:spcPts val="36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a:p>
            <a:pPr algn="l" rtl="0" lvl="0" marR="0" indent="-171450" marL="285750">
              <a:spcBef>
                <a:spcPts val="36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a:p>
            <a:pPr algn="l" rtl="0" lvl="0" marR="0" indent="-171450" marL="285750">
              <a:spcBef>
                <a:spcPts val="36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a:p>
            <a:pPr algn="l" rtl="0" lvl="0" marR="0" indent="-171450" marL="285750">
              <a:spcBef>
                <a:spcPts val="36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a:p>
            <a:pPr algn="l" rtl="0" lvl="0" marR="0" indent="-171450" marL="285750">
              <a:spcBef>
                <a:spcPts val="36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a:p>
            <a:pPr algn="l" rtl="0" lvl="0" marR="0" indent="-171450" marL="285750">
              <a:spcBef>
                <a:spcPts val="36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a:p>
            <a:pPr algn="l" rtl="0" lvl="0" marR="0" indent="-171450" marL="285750">
              <a:spcBef>
                <a:spcPts val="36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p:txBody>
      </p:sp>
      <p:sp>
        <p:nvSpPr>
          <p:cNvPr id="811" name="Shape 811"/>
          <p:cNvSpPr txBox="1"/>
          <p:nvPr>
            <p:ph idx="2" type="body"/>
          </p:nvPr>
        </p:nvSpPr>
        <p:spPr>
          <a:xfrm>
            <a:off y="273050" x="3575050"/>
            <a:ext cy="5853112" cx="55689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812" name="Shape 812"/>
          <p:cNvSpPr/>
          <p:nvPr/>
        </p:nvSpPr>
        <p:spPr>
          <a:xfrm>
            <a:off y="277089" x="3581400"/>
            <a:ext cy="4572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Peer Review</a:t>
            </a:r>
          </a:p>
        </p:txBody>
      </p:sp>
      <p:sp>
        <p:nvSpPr>
          <p:cNvPr id="813" name="Shape 813"/>
          <p:cNvSpPr/>
          <p:nvPr/>
        </p:nvSpPr>
        <p:spPr>
          <a:xfrm>
            <a:off y="5943600" x="3581400"/>
            <a:ext cy="2286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@2014 Copyright</a:t>
            </a:r>
          </a:p>
        </p:txBody>
      </p:sp>
      <p:sp>
        <p:nvSpPr>
          <p:cNvPr id="814" name="Shape 814"/>
          <p:cNvSpPr/>
          <p:nvPr/>
        </p:nvSpPr>
        <p:spPr>
          <a:xfrm>
            <a:off y="789710" x="3733800"/>
            <a:ext cy="200889" cx="510539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Manuscripts/Reviewers | </a:t>
            </a:r>
            <a:r>
              <a:rPr strike="noStrike" u="none" b="1" cap="none" baseline="0" sz="1100" lang="en-US" i="0">
                <a:solidFill>
                  <a:srgbClr val="7F7F7F"/>
                </a:solidFill>
                <a:latin typeface="Calibri"/>
                <a:ea typeface="Calibri"/>
                <a:cs typeface="Calibri"/>
                <a:sym typeface="Calibri"/>
              </a:rPr>
              <a:t>Settings</a:t>
            </a:r>
          </a:p>
        </p:txBody>
      </p:sp>
      <p:sp>
        <p:nvSpPr>
          <p:cNvPr id="815" name="Shape 815"/>
          <p:cNvSpPr/>
          <p:nvPr/>
        </p:nvSpPr>
        <p:spPr>
          <a:xfrm>
            <a:off y="1295400" x="3657600"/>
            <a:ext cy="3505200"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Manuscripts:</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t>
            </a:r>
          </a:p>
        </p:txBody>
      </p:sp>
      <p:sp>
        <p:nvSpPr>
          <p:cNvPr id="816" name="Shape 816"/>
          <p:cNvSpPr/>
          <p:nvPr/>
        </p:nvSpPr>
        <p:spPr>
          <a:xfrm>
            <a:off y="1447800" x="3661064"/>
            <a:ext cy="1981199" cx="5711535"/>
          </a:xfrm>
          <a:prstGeom prst="rect">
            <a:avLst/>
          </a:prstGeom>
          <a:noFill/>
          <a:ln>
            <a:noFill/>
          </a:ln>
        </p:spPr>
        <p:txBody>
          <a:bodyPr bIns="45700" rIns="91425" lIns="91425" tIns="45700" anchor="ctr" anchorCtr="0">
            <a:noAutofit/>
          </a:bodyPr>
          <a:lstStyle/>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PCA versus LDA (ID:XXXXX)</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Assigned reviewers</a:t>
            </a:r>
            <a:r>
              <a:rPr strike="noStrike" u="none" b="0" cap="none" baseline="0" sz="1400" lang="en-US" i="0">
                <a:solidFill>
                  <a:schemeClr val="dk1"/>
                </a:solidFill>
                <a:latin typeface="Calibri"/>
                <a:ea typeface="Calibri"/>
                <a:cs typeface="Calibri"/>
                <a:sym typeface="Calibri"/>
              </a:rPr>
              <a:t>:  ☑John Lee*, ☒Emily White,</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Recommend reviewers</a:t>
            </a:r>
            <a:r>
              <a:rPr strike="noStrike" u="none" b="0" cap="none" baseline="0" sz="1400" lang="en-US" i="0">
                <a:solidFill>
                  <a:schemeClr val="dk1"/>
                </a:solidFill>
                <a:latin typeface="Calibri"/>
                <a:ea typeface="Calibri"/>
                <a:cs typeface="Calibri"/>
                <a:sym typeface="Calibri"/>
              </a:rPr>
              <a:t>: ☑ Mary Green*, ☑ Jim Chen…</a:t>
            </a:r>
          </a:p>
          <a:p>
            <a:pPr algn="l" rtl="0" lvl="1" marR="0" indent="0" marL="457200">
              <a:spcBef>
                <a:spcPts val="0"/>
              </a:spcBef>
              <a:buNone/>
            </a:pPr>
            <a:r>
              <a:t/>
            </a:r>
            <a:endParaRPr strike="noStrike" u="none" b="0" cap="none" baseline="0" sz="1400" i="0">
              <a:solidFill>
                <a:schemeClr val="dk1"/>
              </a:solidFill>
              <a:latin typeface="Calibri"/>
              <a:ea typeface="Calibri"/>
              <a:cs typeface="Calibri"/>
              <a:sym typeface="Calibri"/>
            </a:endParaRPr>
          </a:p>
        </p:txBody>
      </p:sp>
      <p:grpSp>
        <p:nvGrpSpPr>
          <p:cNvPr id="817" name="Shape 817"/>
          <p:cNvGrpSpPr/>
          <p:nvPr/>
        </p:nvGrpSpPr>
        <p:grpSpPr>
          <a:xfrm>
            <a:off y="3276599" x="3657600"/>
            <a:ext cy="1066800" cx="4953000"/>
            <a:chOff y="1447800" x="6477000"/>
            <a:chExt cy="1143000" cx="4953000"/>
          </a:xfrm>
        </p:grpSpPr>
        <p:sp>
          <p:nvSpPr>
            <p:cNvPr id="818" name="Shape 818"/>
            <p:cNvSpPr/>
            <p:nvPr/>
          </p:nvSpPr>
          <p:spPr>
            <a:xfrm>
              <a:off y="1447800" x="6477000"/>
              <a:ext cy="1143000" cx="4953000"/>
            </a:xfrm>
            <a:prstGeom prst="rect">
              <a:avLst/>
            </a:prstGeom>
            <a:noFill/>
            <a:ln>
              <a:noFill/>
            </a:ln>
          </p:spPr>
          <p:txBody>
            <a:bodyPr bIns="45700" rIns="91425" lIns="91425" tIns="45700" anchor="ctr" anchorCtr="0">
              <a:noAutofit/>
            </a:bodyPr>
            <a:lstStyle/>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Eigenfaces for Recognition (ID:XXXXX)</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Reviewers</a:t>
              </a:r>
              <a:r>
                <a:rPr strike="noStrike" u="none" b="0" cap="none" baseline="0" sz="1400" lang="en-US" i="0">
                  <a:solidFill>
                    <a:schemeClr val="dk1"/>
                  </a:solidFill>
                  <a:latin typeface="Calibri"/>
                  <a:ea typeface="Calibri"/>
                  <a:cs typeface="Calibri"/>
                  <a:sym typeface="Calibri"/>
                </a:rPr>
                <a:t>: John Lee*, Jim Lee, John Green,…</a:t>
              </a:r>
            </a:p>
            <a:p>
              <a:pPr algn="l" rtl="0" lvl="1" marR="0" indent="0" marL="457200">
                <a:spcBef>
                  <a:spcPts val="0"/>
                </a:spcBef>
                <a:buNone/>
              </a:pPr>
              <a:r>
                <a:t/>
              </a:r>
              <a:endParaRPr strike="noStrike" u="none" b="0" cap="none" baseline="0" sz="1800" i="0">
                <a:solidFill>
                  <a:schemeClr val="lt1"/>
                </a:solidFill>
                <a:latin typeface="Calibri"/>
                <a:ea typeface="Calibri"/>
                <a:cs typeface="Calibri"/>
                <a:sym typeface="Calibri"/>
              </a:endParaRPr>
            </a:p>
          </p:txBody>
        </p:sp>
        <p:grpSp>
          <p:nvGrpSpPr>
            <p:cNvPr id="819" name="Shape 819"/>
            <p:cNvGrpSpPr/>
            <p:nvPr/>
          </p:nvGrpSpPr>
          <p:grpSpPr>
            <a:xfrm>
              <a:off y="2286000" x="7024255"/>
              <a:ext cy="201706" cx="2624117"/>
              <a:chOff y="5029200" x="3733800"/>
              <a:chExt cy="228600" cx="2624117"/>
            </a:xfrm>
          </p:grpSpPr>
          <p:sp>
            <p:nvSpPr>
              <p:cNvPr id="820" name="Shape 820"/>
              <p:cNvSpPr/>
              <p:nvPr/>
            </p:nvSpPr>
            <p:spPr>
              <a:xfrm>
                <a:off y="5029200" x="3733800"/>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deadlines</a:t>
                </a:r>
              </a:p>
            </p:txBody>
          </p:sp>
          <p:sp>
            <p:nvSpPr>
              <p:cNvPr id="821" name="Shape 821"/>
              <p:cNvSpPr/>
              <p:nvPr/>
            </p:nvSpPr>
            <p:spPr>
              <a:xfrm>
                <a:off y="5029200" x="4648200"/>
                <a:ext cy="228600" cx="8000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meeting</a:t>
                </a:r>
              </a:p>
            </p:txBody>
          </p:sp>
          <p:sp>
            <p:nvSpPr>
              <p:cNvPr id="822" name="Shape 822"/>
              <p:cNvSpPr/>
              <p:nvPr/>
            </p:nvSpPr>
            <p:spPr>
              <a:xfrm>
                <a:off y="5029200" x="5443517"/>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feedback</a:t>
                </a:r>
              </a:p>
            </p:txBody>
          </p:sp>
        </p:grpSp>
      </p:grpSp>
      <p:sp>
        <p:nvSpPr>
          <p:cNvPr id="823" name="Shape 823"/>
          <p:cNvSpPr/>
          <p:nvPr/>
        </p:nvSpPr>
        <p:spPr>
          <a:xfrm>
            <a:off y="4800600" x="3657600"/>
            <a:ext cy="1066799"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Reviewers:</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Advanced reviewers: John Lee *, Mary Green*,….</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Beginner reviewers: Emily White, Jim Chen , Jim Chen,…. </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sp>
        <p:nvSpPr>
          <p:cNvPr id="824" name="Shape 824"/>
          <p:cNvSpPr/>
          <p:nvPr/>
        </p:nvSpPr>
        <p:spPr>
          <a:xfrm>
            <a:off y="2819400" x="7010400"/>
            <a:ext cy="282387" cx="12191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finish  edit</a:t>
            </a:r>
          </a:p>
        </p:txBody>
      </p:sp>
      <p:sp>
        <p:nvSpPr>
          <p:cNvPr id="825" name="Shape 825"/>
          <p:cNvSpPr/>
          <p:nvPr/>
        </p:nvSpPr>
        <p:spPr>
          <a:xfrm>
            <a:off y="2819400" x="8229600"/>
            <a:ext cy="282387" cx="7620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add</a:t>
            </a:r>
          </a:p>
        </p:txBody>
      </p:sp>
      <p:grpSp>
        <p:nvGrpSpPr>
          <p:cNvPr id="826" name="Shape 826"/>
          <p:cNvGrpSpPr/>
          <p:nvPr/>
        </p:nvGrpSpPr>
        <p:grpSpPr>
          <a:xfrm>
            <a:off y="2080735" x="4024744"/>
            <a:ext cy="2796063" cx="4557181"/>
            <a:chOff y="2766535" x="609600"/>
            <a:chExt cy="2796063" cx="3311131"/>
          </a:xfrm>
        </p:grpSpPr>
        <p:grpSp>
          <p:nvGrpSpPr>
            <p:cNvPr id="827" name="Shape 827"/>
            <p:cNvGrpSpPr/>
            <p:nvPr/>
          </p:nvGrpSpPr>
          <p:grpSpPr>
            <a:xfrm>
              <a:off y="2819399" x="609600"/>
              <a:ext cy="2743199" cx="3276600"/>
              <a:chOff y="2438400" x="4495800"/>
              <a:chExt cy="2133599" cx="3276600"/>
            </a:xfrm>
          </p:grpSpPr>
          <p:sp>
            <p:nvSpPr>
              <p:cNvPr id="828" name="Shape 828"/>
              <p:cNvSpPr/>
              <p:nvPr/>
            </p:nvSpPr>
            <p:spPr>
              <a:xfrm>
                <a:off y="2438400" x="4495800"/>
                <a:ext cy="2133599" cx="3276600"/>
              </a:xfrm>
              <a:prstGeom prst="roundRect">
                <a:avLst>
                  <a:gd fmla="val 16667" name="adj"/>
                </a:avLst>
              </a:prstGeom>
              <a:solidFill>
                <a:srgbClr val="EAF1DD"/>
              </a:solidFill>
              <a:ln w="9525" cap="flat">
                <a:solidFill>
                  <a:schemeClr val="dk1"/>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Confirm the final matching decision for the following manuscript:</a:t>
                </a:r>
              </a:p>
              <a:p>
                <a:pPr algn="l" rtl="0" lvl="0" marR="0" indent="0" marL="0">
                  <a:spcBef>
                    <a:spcPts val="600"/>
                  </a:spcBef>
                  <a:buSzPct val="25000"/>
                  <a:buNone/>
                </a:pPr>
                <a:r>
                  <a:rPr strike="noStrike" u="none" b="0" cap="none" baseline="0" sz="1600" lang="en-US" i="0">
                    <a:solidFill>
                      <a:schemeClr val="dk1"/>
                    </a:solidFill>
                    <a:latin typeface="Calibri"/>
                    <a:ea typeface="Calibri"/>
                    <a:cs typeface="Calibri"/>
                    <a:sym typeface="Calibri"/>
                  </a:rPr>
                  <a:t>PCA versus LDA (ID:XXXXX)</a:t>
                </a:r>
              </a:p>
              <a:p>
                <a:pPr algn="l" rtl="0" lvl="0" marR="0" indent="0" marL="0">
                  <a:spcBef>
                    <a:spcPts val="0"/>
                  </a:spcBef>
                  <a:buSzPct val="25000"/>
                  <a:buNone/>
                </a:pP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0" marR="0" indent="0" marL="0">
                  <a:spcBef>
                    <a:spcPts val="0"/>
                  </a:spcBef>
                  <a:buSzPct val="25000"/>
                  <a:buNone/>
                </a:pPr>
                <a:r>
                  <a:rPr strike="noStrike" u="none" b="1" cap="none" baseline="0" sz="1400" lang="en-US" i="0">
                    <a:solidFill>
                      <a:schemeClr val="dk1"/>
                    </a:solidFill>
                    <a:latin typeface="Calibri"/>
                    <a:ea typeface="Calibri"/>
                    <a:cs typeface="Calibri"/>
                    <a:sym typeface="Calibri"/>
                  </a:rPr>
                  <a:t>Reviewers</a:t>
                </a:r>
                <a:r>
                  <a:rPr strike="noStrike" u="none" b="0" cap="none" baseline="0" sz="1400" lang="en-US" i="0">
                    <a:solidFill>
                      <a:schemeClr val="dk1"/>
                    </a:solidFill>
                    <a:latin typeface="Calibri"/>
                    <a:ea typeface="Calibri"/>
                    <a:cs typeface="Calibri"/>
                    <a:sym typeface="Calibri"/>
                  </a:rPr>
                  <a:t>:  John Lee*, Emily White, Mary Green*, Jim Chen…</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sp>
            <p:nvSpPr>
              <p:cNvPr id="829" name="Shape 829"/>
              <p:cNvSpPr/>
              <p:nvPr/>
            </p:nvSpPr>
            <p:spPr>
              <a:xfrm>
                <a:off y="4213410" x="6591300"/>
                <a:ext cy="282389" cx="419099"/>
              </a:xfrm>
              <a:prstGeom prst="rect">
                <a:avLst/>
              </a:prstGeom>
              <a:solidFill>
                <a:srgbClr val="EAF1DD"/>
              </a:soli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No</a:t>
                </a:r>
              </a:p>
            </p:txBody>
          </p:sp>
          <p:sp>
            <p:nvSpPr>
              <p:cNvPr id="830" name="Shape 830"/>
              <p:cNvSpPr/>
              <p:nvPr/>
            </p:nvSpPr>
            <p:spPr>
              <a:xfrm>
                <a:off y="4213412" x="7010400"/>
                <a:ext cy="282387" cx="457200"/>
              </a:xfrm>
              <a:prstGeom prst="rect">
                <a:avLst/>
              </a:prstGeom>
              <a:solidFill>
                <a:srgbClr val="EAF1DD"/>
              </a:soli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Yes</a:t>
                </a:r>
              </a:p>
            </p:txBody>
          </p:sp>
        </p:grpSp>
        <p:grpSp>
          <p:nvGrpSpPr>
            <p:cNvPr id="831" name="Shape 831"/>
            <p:cNvGrpSpPr/>
            <p:nvPr/>
          </p:nvGrpSpPr>
          <p:grpSpPr>
            <a:xfrm>
              <a:off y="2766535" x="609600"/>
              <a:ext cy="738599" cx="3311131"/>
              <a:chOff y="2936851" x="457200"/>
              <a:chExt cy="738599" cx="3311131"/>
            </a:xfrm>
          </p:grpSpPr>
          <p:cxnSp>
            <p:nvCxnSpPr>
              <p:cNvPr id="832" name="Shape 832"/>
              <p:cNvCxnSpPr/>
              <p:nvPr/>
            </p:nvCxnSpPr>
            <p:spPr>
              <a:xfrm>
                <a:off y="3317851" x="457200"/>
                <a:ext cy="0" cx="3276600"/>
              </a:xfrm>
              <a:prstGeom prst="straightConnector1">
                <a:avLst/>
              </a:prstGeom>
              <a:noFill/>
              <a:ln w="9525" cap="flat">
                <a:solidFill>
                  <a:schemeClr val="dk1"/>
                </a:solidFill>
                <a:prstDash val="solid"/>
                <a:round/>
                <a:headEnd w="med" len="med" type="none"/>
                <a:tailEnd w="med" len="med" type="none"/>
              </a:ln>
            </p:spPr>
          </p:cxnSp>
          <p:sp>
            <p:nvSpPr>
              <p:cNvPr id="833" name="Shape 833"/>
              <p:cNvSpPr txBox="1"/>
              <p:nvPr/>
            </p:nvSpPr>
            <p:spPr>
              <a:xfrm>
                <a:off y="2936851" x="3387331"/>
                <a:ext cy="738599" cx="381000"/>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2400" lang="en-US" i="0">
                    <a:solidFill>
                      <a:schemeClr val="dk1"/>
                    </a:solidFill>
                    <a:latin typeface="Calibri"/>
                    <a:ea typeface="Calibri"/>
                    <a:cs typeface="Calibri"/>
                    <a:sym typeface="Calibri"/>
                  </a:rPr>
                  <a:t>✗</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grpSp>
      </p:grpSp>
      <p:sp>
        <p:nvSpPr>
          <p:cNvPr id="834" name="Shape 834"/>
          <p:cNvSpPr/>
          <p:nvPr/>
        </p:nvSpPr>
        <p:spPr>
          <a:xfrm>
            <a:off y="381000" x="7848600"/>
            <a:ext cy="201000" cx="12954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Help |  Log out</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38" name="Shape 838"/>
        <p:cNvGrpSpPr/>
        <p:nvPr/>
      </p:nvGrpSpPr>
      <p:grpSpPr>
        <a:xfrm>
          <a:off y="0" x="0"/>
          <a:ext cy="0" cx="0"/>
          <a:chOff y="0" x="0"/>
          <a:chExt cy="0" cx="0"/>
        </a:xfrm>
      </p:grpSpPr>
      <p:sp>
        <p:nvSpPr>
          <p:cNvPr id="839" name="Shape 839"/>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Manuscripts/Reviewers</a:t>
            </a:r>
          </a:p>
        </p:txBody>
      </p:sp>
      <p:sp>
        <p:nvSpPr>
          <p:cNvPr id="840" name="Shape 840"/>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285750" marL="285750">
              <a:spcBef>
                <a:spcPts val="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After click “yes”</a:t>
            </a:r>
          </a:p>
        </p:txBody>
      </p:sp>
      <p:sp>
        <p:nvSpPr>
          <p:cNvPr id="841" name="Shape 841"/>
          <p:cNvSpPr txBox="1"/>
          <p:nvPr>
            <p:ph idx="2" type="body"/>
          </p:nvPr>
        </p:nvSpPr>
        <p:spPr>
          <a:xfrm>
            <a:off y="273050" x="3575050"/>
            <a:ext cy="5853112" cx="55689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842" name="Shape 842"/>
          <p:cNvSpPr/>
          <p:nvPr/>
        </p:nvSpPr>
        <p:spPr>
          <a:xfrm>
            <a:off y="277089" x="3581400"/>
            <a:ext cy="4572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Peer Review</a:t>
            </a:r>
          </a:p>
        </p:txBody>
      </p:sp>
      <p:sp>
        <p:nvSpPr>
          <p:cNvPr id="843" name="Shape 843"/>
          <p:cNvSpPr/>
          <p:nvPr/>
        </p:nvSpPr>
        <p:spPr>
          <a:xfrm>
            <a:off y="5943600" x="3581400"/>
            <a:ext cy="2286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@2014 Copyright</a:t>
            </a:r>
          </a:p>
        </p:txBody>
      </p:sp>
      <p:sp>
        <p:nvSpPr>
          <p:cNvPr id="844" name="Shape 844"/>
          <p:cNvSpPr/>
          <p:nvPr/>
        </p:nvSpPr>
        <p:spPr>
          <a:xfrm>
            <a:off y="789710" x="3733800"/>
            <a:ext cy="200889" cx="510539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Manuscripts/Reviewers | </a:t>
            </a:r>
            <a:r>
              <a:rPr strike="noStrike" u="none" b="1" cap="none" baseline="0" sz="1100" lang="en-US" i="0">
                <a:solidFill>
                  <a:srgbClr val="7F7F7F"/>
                </a:solidFill>
                <a:latin typeface="Calibri"/>
                <a:ea typeface="Calibri"/>
                <a:cs typeface="Calibri"/>
                <a:sym typeface="Calibri"/>
              </a:rPr>
              <a:t>Settings</a:t>
            </a:r>
          </a:p>
        </p:txBody>
      </p:sp>
      <p:sp>
        <p:nvSpPr>
          <p:cNvPr id="845" name="Shape 845"/>
          <p:cNvSpPr/>
          <p:nvPr/>
        </p:nvSpPr>
        <p:spPr>
          <a:xfrm>
            <a:off y="1295400" x="3657600"/>
            <a:ext cy="3505200"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Manuscripts:</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t>
            </a:r>
          </a:p>
        </p:txBody>
      </p:sp>
      <p:sp>
        <p:nvSpPr>
          <p:cNvPr id="846" name="Shape 846"/>
          <p:cNvSpPr/>
          <p:nvPr/>
        </p:nvSpPr>
        <p:spPr>
          <a:xfrm>
            <a:off y="1447800" x="3661064"/>
            <a:ext cy="1981199" cx="5711535"/>
          </a:xfrm>
          <a:prstGeom prst="rect">
            <a:avLst/>
          </a:prstGeom>
          <a:noFill/>
          <a:ln>
            <a:noFill/>
          </a:ln>
        </p:spPr>
        <p:txBody>
          <a:bodyPr bIns="45700" rIns="91425" lIns="91425" tIns="45700" anchor="ctr" anchorCtr="0">
            <a:noAutofit/>
          </a:bodyPr>
          <a:lstStyle/>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PCA versus LDA (ID:XXXXX)</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Assigned reviewers</a:t>
            </a:r>
            <a:r>
              <a:rPr strike="noStrike" u="none" b="0" cap="none" baseline="0" sz="1400" lang="en-US" i="0">
                <a:solidFill>
                  <a:schemeClr val="dk1"/>
                </a:solidFill>
                <a:latin typeface="Calibri"/>
                <a:ea typeface="Calibri"/>
                <a:cs typeface="Calibri"/>
                <a:sym typeface="Calibri"/>
              </a:rPr>
              <a:t>:  ☑John Lee*, ☒Emily White,</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Recommend reviewers</a:t>
            </a:r>
            <a:r>
              <a:rPr strike="noStrike" u="none" b="0" cap="none" baseline="0" sz="1400" lang="en-US" i="0">
                <a:solidFill>
                  <a:schemeClr val="dk1"/>
                </a:solidFill>
                <a:latin typeface="Calibri"/>
                <a:ea typeface="Calibri"/>
                <a:cs typeface="Calibri"/>
                <a:sym typeface="Calibri"/>
              </a:rPr>
              <a:t>: ☑ Mary Green*, ☑ Jim Chen…</a:t>
            </a:r>
          </a:p>
          <a:p>
            <a:pPr algn="l" rtl="0" lvl="1" marR="0" indent="0" marL="457200">
              <a:spcBef>
                <a:spcPts val="0"/>
              </a:spcBef>
              <a:buNone/>
            </a:pPr>
            <a:r>
              <a:t/>
            </a:r>
            <a:endParaRPr strike="noStrike" u="none" b="0" cap="none" baseline="0" sz="1400" i="0">
              <a:solidFill>
                <a:schemeClr val="dk1"/>
              </a:solidFill>
              <a:latin typeface="Calibri"/>
              <a:ea typeface="Calibri"/>
              <a:cs typeface="Calibri"/>
              <a:sym typeface="Calibri"/>
            </a:endParaRPr>
          </a:p>
        </p:txBody>
      </p:sp>
      <p:grpSp>
        <p:nvGrpSpPr>
          <p:cNvPr id="847" name="Shape 847"/>
          <p:cNvGrpSpPr/>
          <p:nvPr/>
        </p:nvGrpSpPr>
        <p:grpSpPr>
          <a:xfrm>
            <a:off y="3276599" x="3657600"/>
            <a:ext cy="1066800" cx="4953000"/>
            <a:chOff y="1447800" x="6477000"/>
            <a:chExt cy="1143000" cx="4953000"/>
          </a:xfrm>
        </p:grpSpPr>
        <p:sp>
          <p:nvSpPr>
            <p:cNvPr id="848" name="Shape 848"/>
            <p:cNvSpPr/>
            <p:nvPr/>
          </p:nvSpPr>
          <p:spPr>
            <a:xfrm>
              <a:off y="1447800" x="6477000"/>
              <a:ext cy="1143000" cx="4953000"/>
            </a:xfrm>
            <a:prstGeom prst="rect">
              <a:avLst/>
            </a:prstGeom>
            <a:noFill/>
            <a:ln>
              <a:noFill/>
            </a:ln>
          </p:spPr>
          <p:txBody>
            <a:bodyPr bIns="45700" rIns="91425" lIns="91425" tIns="45700" anchor="ctr" anchorCtr="0">
              <a:noAutofit/>
            </a:bodyPr>
            <a:lstStyle/>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Eigenfaces for Recognition (ID:XXXXX)</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Reviewers</a:t>
              </a:r>
              <a:r>
                <a:rPr strike="noStrike" u="none" b="0" cap="none" baseline="0" sz="1400" lang="en-US" i="0">
                  <a:solidFill>
                    <a:schemeClr val="dk1"/>
                  </a:solidFill>
                  <a:latin typeface="Calibri"/>
                  <a:ea typeface="Calibri"/>
                  <a:cs typeface="Calibri"/>
                  <a:sym typeface="Calibri"/>
                </a:rPr>
                <a:t>: John Lee*, Jim Lee, John Green,…</a:t>
              </a:r>
            </a:p>
            <a:p>
              <a:pPr algn="l" rtl="0" lvl="1" marR="0" indent="0" marL="457200">
                <a:spcBef>
                  <a:spcPts val="0"/>
                </a:spcBef>
                <a:buNone/>
              </a:pPr>
              <a:r>
                <a:t/>
              </a:r>
              <a:endParaRPr strike="noStrike" u="none" b="0" cap="none" baseline="0" sz="1800" i="0">
                <a:solidFill>
                  <a:schemeClr val="lt1"/>
                </a:solidFill>
                <a:latin typeface="Calibri"/>
                <a:ea typeface="Calibri"/>
                <a:cs typeface="Calibri"/>
                <a:sym typeface="Calibri"/>
              </a:endParaRPr>
            </a:p>
          </p:txBody>
        </p:sp>
        <p:grpSp>
          <p:nvGrpSpPr>
            <p:cNvPr id="849" name="Shape 849"/>
            <p:cNvGrpSpPr/>
            <p:nvPr/>
          </p:nvGrpSpPr>
          <p:grpSpPr>
            <a:xfrm>
              <a:off y="2286000" x="7024255"/>
              <a:ext cy="201706" cx="2624117"/>
              <a:chOff y="5029200" x="3733800"/>
              <a:chExt cy="228600" cx="2624117"/>
            </a:xfrm>
          </p:grpSpPr>
          <p:sp>
            <p:nvSpPr>
              <p:cNvPr id="850" name="Shape 850"/>
              <p:cNvSpPr/>
              <p:nvPr/>
            </p:nvSpPr>
            <p:spPr>
              <a:xfrm>
                <a:off y="5029200" x="3733800"/>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deadlines</a:t>
                </a:r>
              </a:p>
            </p:txBody>
          </p:sp>
          <p:sp>
            <p:nvSpPr>
              <p:cNvPr id="851" name="Shape 851"/>
              <p:cNvSpPr/>
              <p:nvPr/>
            </p:nvSpPr>
            <p:spPr>
              <a:xfrm>
                <a:off y="5029200" x="4648200"/>
                <a:ext cy="228600" cx="8000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meeting</a:t>
                </a:r>
              </a:p>
            </p:txBody>
          </p:sp>
          <p:sp>
            <p:nvSpPr>
              <p:cNvPr id="852" name="Shape 852"/>
              <p:cNvSpPr/>
              <p:nvPr/>
            </p:nvSpPr>
            <p:spPr>
              <a:xfrm>
                <a:off y="5029200" x="5443517"/>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feedback</a:t>
                </a:r>
              </a:p>
            </p:txBody>
          </p:sp>
        </p:grpSp>
      </p:grpSp>
      <p:sp>
        <p:nvSpPr>
          <p:cNvPr id="853" name="Shape 853"/>
          <p:cNvSpPr/>
          <p:nvPr/>
        </p:nvSpPr>
        <p:spPr>
          <a:xfrm>
            <a:off y="4800600" x="3657600"/>
            <a:ext cy="1066799"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Reviewers:</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Advanced reviewers: John Lee *, Mary Green*,….</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Beginner reviewers: Emily White, Jim Chen , Jim Chen,…. </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sp>
        <p:nvSpPr>
          <p:cNvPr id="854" name="Shape 854"/>
          <p:cNvSpPr/>
          <p:nvPr/>
        </p:nvSpPr>
        <p:spPr>
          <a:xfrm>
            <a:off y="2819400" x="7010400"/>
            <a:ext cy="282387" cx="12191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finish  edit</a:t>
            </a:r>
          </a:p>
        </p:txBody>
      </p:sp>
      <p:sp>
        <p:nvSpPr>
          <p:cNvPr id="855" name="Shape 855"/>
          <p:cNvSpPr/>
          <p:nvPr/>
        </p:nvSpPr>
        <p:spPr>
          <a:xfrm>
            <a:off y="2819400" x="8229600"/>
            <a:ext cy="282387" cx="7620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add</a:t>
            </a:r>
          </a:p>
        </p:txBody>
      </p:sp>
      <p:grpSp>
        <p:nvGrpSpPr>
          <p:cNvPr id="856" name="Shape 856"/>
          <p:cNvGrpSpPr/>
          <p:nvPr/>
        </p:nvGrpSpPr>
        <p:grpSpPr>
          <a:xfrm>
            <a:off y="2080735" x="4114800"/>
            <a:ext cy="3481864" cx="4114800"/>
            <a:chOff y="2385535" x="304800"/>
            <a:chExt cy="3481864" cx="4114800"/>
          </a:xfrm>
        </p:grpSpPr>
        <p:grpSp>
          <p:nvGrpSpPr>
            <p:cNvPr id="857" name="Shape 857"/>
            <p:cNvGrpSpPr/>
            <p:nvPr/>
          </p:nvGrpSpPr>
          <p:grpSpPr>
            <a:xfrm>
              <a:off y="2438400" x="304800"/>
              <a:ext cy="3429000" cx="4114800"/>
              <a:chOff y="2209800" x="4267200"/>
              <a:chExt cy="2895600" cx="4114800"/>
            </a:xfrm>
          </p:grpSpPr>
          <p:sp>
            <p:nvSpPr>
              <p:cNvPr id="858" name="Shape 858"/>
              <p:cNvSpPr/>
              <p:nvPr/>
            </p:nvSpPr>
            <p:spPr>
              <a:xfrm>
                <a:off y="2209800" x="4267200"/>
                <a:ext cy="2895600" cx="4114800"/>
              </a:xfrm>
              <a:prstGeom prst="roundRect">
                <a:avLst>
                  <a:gd fmla="val 16667" name="adj"/>
                </a:avLst>
              </a:prstGeom>
              <a:solidFill>
                <a:srgbClr val="EAF1DD"/>
              </a:solidFill>
              <a:ln w="9525" cap="flat">
                <a:solidFill>
                  <a:schemeClr val="dk1"/>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Your decision for the following manuscript:</a:t>
                </a:r>
              </a:p>
              <a:p>
                <a:pPr algn="l" rtl="0" lvl="0" marR="0" indent="0" marL="0">
                  <a:spcBef>
                    <a:spcPts val="0"/>
                  </a:spcBef>
                  <a:buNone/>
                </a:pPr>
                <a:r>
                  <a:t/>
                </a:r>
                <a:endParaRPr strike="noStrike" u="none" b="0" cap="none" baseline="0" sz="800" i="0">
                  <a:solidFill>
                    <a:schemeClr val="dk1"/>
                  </a:solidFill>
                  <a:latin typeface="Calibri"/>
                  <a:ea typeface="Calibri"/>
                  <a:cs typeface="Calibri"/>
                  <a:sym typeface="Calibri"/>
                </a:endParaRP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PCA versus LDA (ID:XXXXX)</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Author: Martinez, A.</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Reviewers:  John Lee*, Emily White, Mary Green*, Jim Chen…</a:t>
                </a:r>
              </a:p>
              <a:p>
                <a:pPr algn="l" rtl="0" lvl="0" marR="0" indent="0" marL="0">
                  <a:spcBef>
                    <a:spcPts val="0"/>
                  </a:spcBef>
                  <a:buNone/>
                </a:pPr>
                <a:r>
                  <a:t/>
                </a:r>
                <a:endParaRPr strike="noStrike" u="none" b="0" cap="none" baseline="0" sz="900" i="0">
                  <a:solidFill>
                    <a:schemeClr val="dk1"/>
                  </a:solidFill>
                  <a:latin typeface="Calibri"/>
                  <a:ea typeface="Calibri"/>
                  <a:cs typeface="Calibri"/>
                  <a:sym typeface="Calibri"/>
                </a:endParaRP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has been made. We have successfully send emails to the author and reviewers about the decision.</a:t>
                </a:r>
              </a:p>
            </p:txBody>
          </p:sp>
          <p:sp>
            <p:nvSpPr>
              <p:cNvPr id="859" name="Shape 859"/>
              <p:cNvSpPr/>
              <p:nvPr/>
            </p:nvSpPr>
            <p:spPr>
              <a:xfrm>
                <a:off y="4746812" x="7391400"/>
                <a:ext cy="282387" cx="457200"/>
              </a:xfrm>
              <a:prstGeom prst="rect">
                <a:avLst/>
              </a:prstGeom>
              <a:solidFill>
                <a:srgbClr val="EAF1DD"/>
              </a:soli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ok</a:t>
                </a:r>
              </a:p>
            </p:txBody>
          </p:sp>
        </p:grpSp>
        <p:grpSp>
          <p:nvGrpSpPr>
            <p:cNvPr id="860" name="Shape 860"/>
            <p:cNvGrpSpPr/>
            <p:nvPr/>
          </p:nvGrpSpPr>
          <p:grpSpPr>
            <a:xfrm>
              <a:off y="2385535" x="381000"/>
              <a:ext cy="738599" cx="3962400"/>
              <a:chOff y="2936851" x="457200"/>
              <a:chExt cy="738599" cx="3276600"/>
            </a:xfrm>
          </p:grpSpPr>
          <p:cxnSp>
            <p:nvCxnSpPr>
              <p:cNvPr id="861" name="Shape 861"/>
              <p:cNvCxnSpPr/>
              <p:nvPr/>
            </p:nvCxnSpPr>
            <p:spPr>
              <a:xfrm>
                <a:off y="3317851" x="457200"/>
                <a:ext cy="0" cx="3276600"/>
              </a:xfrm>
              <a:prstGeom prst="straightConnector1">
                <a:avLst/>
              </a:prstGeom>
              <a:noFill/>
              <a:ln w="9525" cap="flat">
                <a:solidFill>
                  <a:schemeClr val="dk1"/>
                </a:solidFill>
                <a:prstDash val="solid"/>
                <a:round/>
                <a:headEnd w="med" len="med" type="none"/>
                <a:tailEnd w="med" len="med" type="none"/>
              </a:ln>
            </p:spPr>
          </p:cxnSp>
          <p:sp>
            <p:nvSpPr>
              <p:cNvPr id="862" name="Shape 862"/>
              <p:cNvSpPr txBox="1"/>
              <p:nvPr/>
            </p:nvSpPr>
            <p:spPr>
              <a:xfrm>
                <a:off y="2936851" x="3289787"/>
                <a:ext cy="738599" cx="381000"/>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2400" lang="en-US" i="0">
                    <a:solidFill>
                      <a:schemeClr val="dk1"/>
                    </a:solidFill>
                    <a:latin typeface="Calibri"/>
                    <a:ea typeface="Calibri"/>
                    <a:cs typeface="Calibri"/>
                    <a:sym typeface="Calibri"/>
                  </a:rPr>
                  <a:t>✗</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grpSp>
      </p:grpSp>
      <p:sp>
        <p:nvSpPr>
          <p:cNvPr id="863" name="Shape 863"/>
          <p:cNvSpPr/>
          <p:nvPr/>
        </p:nvSpPr>
        <p:spPr>
          <a:xfrm>
            <a:off y="5695950" x="699654"/>
            <a:ext cy="342899" cx="457200"/>
          </a:xfrm>
          <a:prstGeom prst="leftArrow">
            <a:avLst>
              <a:gd fmla="val 50000" name="adj1"/>
              <a:gd fmla="val 50000" name="adj2"/>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864" name="Shape 864"/>
          <p:cNvSpPr/>
          <p:nvPr/>
        </p:nvSpPr>
        <p:spPr>
          <a:xfrm>
            <a:off y="381000" x="7848600"/>
            <a:ext cy="201000" cx="12954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Help |  Log out</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68" name="Shape 868"/>
        <p:cNvGrpSpPr/>
        <p:nvPr/>
      </p:nvGrpSpPr>
      <p:grpSpPr>
        <a:xfrm>
          <a:off y="0" x="0"/>
          <a:ext cy="0" cx="0"/>
          <a:chOff y="0" x="0"/>
          <a:chExt cy="0" cx="0"/>
        </a:xfrm>
      </p:grpSpPr>
      <p:sp>
        <p:nvSpPr>
          <p:cNvPr id="869" name="Shape 869"/>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Manuscripts/Reviewers</a:t>
            </a:r>
            <a:br>
              <a:rPr strike="noStrike" u="none" b="1" cap="none" baseline="0" sz="2000" lang="en-US" i="0">
                <a:solidFill>
                  <a:schemeClr val="dk1"/>
                </a:solidFill>
                <a:latin typeface="Calibri"/>
                <a:ea typeface="Calibri"/>
                <a:cs typeface="Calibri"/>
                <a:sym typeface="Calibri"/>
              </a:rPr>
            </a:br>
            <a:r>
              <a:rPr strike="noStrike" u="none" b="1" cap="none" baseline="0" sz="2000" lang="en-US" i="0">
                <a:solidFill>
                  <a:schemeClr val="dk1"/>
                </a:solidFill>
                <a:latin typeface="Calibri"/>
                <a:ea typeface="Calibri"/>
                <a:cs typeface="Calibri"/>
                <a:sym typeface="Calibri"/>
              </a:rPr>
              <a:t>-matching constraints not satisfied</a:t>
            </a:r>
          </a:p>
        </p:txBody>
      </p:sp>
      <p:sp>
        <p:nvSpPr>
          <p:cNvPr id="870" name="Shape 870"/>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285750" marL="285750">
              <a:spcBef>
                <a:spcPts val="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After click “finish edit” and some matching constraints satisfied</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After click “finish edit” or “continue edit”, the system will rerun the matching algorithm and give new recommendations based on admin’s updated assignment of reviewers</a:t>
            </a:r>
          </a:p>
        </p:txBody>
      </p:sp>
      <p:sp>
        <p:nvSpPr>
          <p:cNvPr id="871" name="Shape 871"/>
          <p:cNvSpPr txBox="1"/>
          <p:nvPr>
            <p:ph idx="2" type="body"/>
          </p:nvPr>
        </p:nvSpPr>
        <p:spPr>
          <a:xfrm>
            <a:off y="273050" x="3575050"/>
            <a:ext cy="5853112" cx="55689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872" name="Shape 872"/>
          <p:cNvSpPr/>
          <p:nvPr/>
        </p:nvSpPr>
        <p:spPr>
          <a:xfrm>
            <a:off y="277089" x="3581400"/>
            <a:ext cy="4572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Peer Review</a:t>
            </a:r>
          </a:p>
        </p:txBody>
      </p:sp>
      <p:sp>
        <p:nvSpPr>
          <p:cNvPr id="873" name="Shape 873"/>
          <p:cNvSpPr/>
          <p:nvPr/>
        </p:nvSpPr>
        <p:spPr>
          <a:xfrm>
            <a:off y="5943600" x="3581400"/>
            <a:ext cy="2286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@2014 Copyright</a:t>
            </a:r>
          </a:p>
        </p:txBody>
      </p:sp>
      <p:sp>
        <p:nvSpPr>
          <p:cNvPr id="874" name="Shape 874"/>
          <p:cNvSpPr/>
          <p:nvPr/>
        </p:nvSpPr>
        <p:spPr>
          <a:xfrm>
            <a:off y="789710" x="3733800"/>
            <a:ext cy="200889" cx="510539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Manuscripts/Reviewers | </a:t>
            </a:r>
            <a:r>
              <a:rPr strike="noStrike" u="none" b="1" cap="none" baseline="0" sz="1100" lang="en-US" i="0">
                <a:solidFill>
                  <a:srgbClr val="7F7F7F"/>
                </a:solidFill>
                <a:latin typeface="Calibri"/>
                <a:ea typeface="Calibri"/>
                <a:cs typeface="Calibri"/>
                <a:sym typeface="Calibri"/>
              </a:rPr>
              <a:t>Settings</a:t>
            </a:r>
          </a:p>
        </p:txBody>
      </p:sp>
      <p:sp>
        <p:nvSpPr>
          <p:cNvPr id="875" name="Shape 875"/>
          <p:cNvSpPr/>
          <p:nvPr/>
        </p:nvSpPr>
        <p:spPr>
          <a:xfrm>
            <a:off y="1295400" x="3657600"/>
            <a:ext cy="3505200"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Manuscripts:</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t>
            </a:r>
          </a:p>
        </p:txBody>
      </p:sp>
      <p:sp>
        <p:nvSpPr>
          <p:cNvPr id="876" name="Shape 876"/>
          <p:cNvSpPr/>
          <p:nvPr/>
        </p:nvSpPr>
        <p:spPr>
          <a:xfrm>
            <a:off y="1447800" x="3661064"/>
            <a:ext cy="1981199" cx="5711535"/>
          </a:xfrm>
          <a:prstGeom prst="rect">
            <a:avLst/>
          </a:prstGeom>
          <a:noFill/>
          <a:ln>
            <a:noFill/>
          </a:ln>
        </p:spPr>
        <p:txBody>
          <a:bodyPr bIns="45700" rIns="91425" lIns="91425" tIns="45700" anchor="ctr" anchorCtr="0">
            <a:noAutofit/>
          </a:bodyPr>
          <a:lstStyle/>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PCA versus LDA (ID:XXXXX)</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Assigned reviewers</a:t>
            </a:r>
            <a:r>
              <a:rPr strike="noStrike" u="none" b="0" cap="none" baseline="0" sz="1400" lang="en-US" i="0">
                <a:solidFill>
                  <a:schemeClr val="dk1"/>
                </a:solidFill>
                <a:latin typeface="Calibri"/>
                <a:ea typeface="Calibri"/>
                <a:cs typeface="Calibri"/>
                <a:sym typeface="Calibri"/>
              </a:rPr>
              <a:t>:  ☑John Lee*, ☒Emily White,</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Recommend reviewers</a:t>
            </a:r>
            <a:r>
              <a:rPr strike="noStrike" u="none" b="0" cap="none" baseline="0" sz="1400" lang="en-US" i="0">
                <a:solidFill>
                  <a:schemeClr val="dk1"/>
                </a:solidFill>
                <a:latin typeface="Calibri"/>
                <a:ea typeface="Calibri"/>
                <a:cs typeface="Calibri"/>
                <a:sym typeface="Calibri"/>
              </a:rPr>
              <a:t>: ☑ Mary Green*, ☑ Jim Chen…</a:t>
            </a:r>
          </a:p>
          <a:p>
            <a:pPr algn="l" rtl="0" lvl="1" marR="0" indent="0" marL="457200">
              <a:spcBef>
                <a:spcPts val="0"/>
              </a:spcBef>
              <a:buNone/>
            </a:pPr>
            <a:r>
              <a:t/>
            </a:r>
            <a:endParaRPr strike="noStrike" u="none" b="0" cap="none" baseline="0" sz="1400" i="0">
              <a:solidFill>
                <a:schemeClr val="dk1"/>
              </a:solidFill>
              <a:latin typeface="Calibri"/>
              <a:ea typeface="Calibri"/>
              <a:cs typeface="Calibri"/>
              <a:sym typeface="Calibri"/>
            </a:endParaRPr>
          </a:p>
        </p:txBody>
      </p:sp>
      <p:grpSp>
        <p:nvGrpSpPr>
          <p:cNvPr id="877" name="Shape 877"/>
          <p:cNvGrpSpPr/>
          <p:nvPr/>
        </p:nvGrpSpPr>
        <p:grpSpPr>
          <a:xfrm>
            <a:off y="3276599" x="3657600"/>
            <a:ext cy="1066800" cx="4953000"/>
            <a:chOff y="1447800" x="6477000"/>
            <a:chExt cy="1143000" cx="4953000"/>
          </a:xfrm>
        </p:grpSpPr>
        <p:sp>
          <p:nvSpPr>
            <p:cNvPr id="878" name="Shape 878"/>
            <p:cNvSpPr/>
            <p:nvPr/>
          </p:nvSpPr>
          <p:spPr>
            <a:xfrm>
              <a:off y="1447800" x="6477000"/>
              <a:ext cy="1143000" cx="4953000"/>
            </a:xfrm>
            <a:prstGeom prst="rect">
              <a:avLst/>
            </a:prstGeom>
            <a:noFill/>
            <a:ln>
              <a:noFill/>
            </a:ln>
          </p:spPr>
          <p:txBody>
            <a:bodyPr bIns="45700" rIns="91425" lIns="91425" tIns="45700" anchor="ctr" anchorCtr="0">
              <a:noAutofit/>
            </a:bodyPr>
            <a:lstStyle/>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Eigenfaces for Recognition (ID:XXXXX)</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Author</a:t>
              </a:r>
              <a:r>
                <a:rPr strike="noStrike" u="none" b="0" cap="none" baseline="0" sz="1400" lang="en-US" i="0">
                  <a:solidFill>
                    <a:schemeClr val="dk1"/>
                  </a:solidFill>
                  <a:latin typeface="Calibri"/>
                  <a:ea typeface="Calibri"/>
                  <a:cs typeface="Calibri"/>
                  <a:sym typeface="Calibri"/>
                </a:rPr>
                <a:t>: Martinez, A.</a:t>
              </a:r>
            </a:p>
            <a:p>
              <a:pPr algn="l" rtl="0" lvl="1" marR="0" indent="0" marL="457200">
                <a:spcBef>
                  <a:spcPts val="0"/>
                </a:spcBef>
                <a:buSzPct val="25000"/>
                <a:buNone/>
              </a:pPr>
              <a:r>
                <a:rPr strike="noStrike" u="none" b="1" cap="none" baseline="0" sz="1400" lang="en-US" i="0">
                  <a:solidFill>
                    <a:schemeClr val="dk1"/>
                  </a:solidFill>
                  <a:latin typeface="Calibri"/>
                  <a:ea typeface="Calibri"/>
                  <a:cs typeface="Calibri"/>
                  <a:sym typeface="Calibri"/>
                </a:rPr>
                <a:t>Reviewers</a:t>
              </a:r>
              <a:r>
                <a:rPr strike="noStrike" u="none" b="0" cap="none" baseline="0" sz="1400" lang="en-US" i="0">
                  <a:solidFill>
                    <a:schemeClr val="dk1"/>
                  </a:solidFill>
                  <a:latin typeface="Calibri"/>
                  <a:ea typeface="Calibri"/>
                  <a:cs typeface="Calibri"/>
                  <a:sym typeface="Calibri"/>
                </a:rPr>
                <a:t>: John Lee*, Jim Lee, John Green,…</a:t>
              </a:r>
            </a:p>
            <a:p>
              <a:pPr algn="l" rtl="0" lvl="1" marR="0" indent="0" marL="457200">
                <a:spcBef>
                  <a:spcPts val="0"/>
                </a:spcBef>
                <a:buNone/>
              </a:pPr>
              <a:r>
                <a:t/>
              </a:r>
              <a:endParaRPr strike="noStrike" u="none" b="0" cap="none" baseline="0" sz="1800" i="0">
                <a:solidFill>
                  <a:schemeClr val="lt1"/>
                </a:solidFill>
                <a:latin typeface="Calibri"/>
                <a:ea typeface="Calibri"/>
                <a:cs typeface="Calibri"/>
                <a:sym typeface="Calibri"/>
              </a:endParaRPr>
            </a:p>
          </p:txBody>
        </p:sp>
        <p:grpSp>
          <p:nvGrpSpPr>
            <p:cNvPr id="879" name="Shape 879"/>
            <p:cNvGrpSpPr/>
            <p:nvPr/>
          </p:nvGrpSpPr>
          <p:grpSpPr>
            <a:xfrm>
              <a:off y="2286000" x="7024255"/>
              <a:ext cy="201706" cx="2624117"/>
              <a:chOff y="5029200" x="3733800"/>
              <a:chExt cy="228600" cx="2624117"/>
            </a:xfrm>
          </p:grpSpPr>
          <p:sp>
            <p:nvSpPr>
              <p:cNvPr id="880" name="Shape 880"/>
              <p:cNvSpPr/>
              <p:nvPr/>
            </p:nvSpPr>
            <p:spPr>
              <a:xfrm>
                <a:off y="5029200" x="3733800"/>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deadlines</a:t>
                </a:r>
              </a:p>
            </p:txBody>
          </p:sp>
          <p:sp>
            <p:nvSpPr>
              <p:cNvPr id="881" name="Shape 881"/>
              <p:cNvSpPr/>
              <p:nvPr/>
            </p:nvSpPr>
            <p:spPr>
              <a:xfrm>
                <a:off y="5029200" x="4648200"/>
                <a:ext cy="228600" cx="8000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meeting</a:t>
                </a:r>
              </a:p>
            </p:txBody>
          </p:sp>
          <p:sp>
            <p:nvSpPr>
              <p:cNvPr id="882" name="Shape 882"/>
              <p:cNvSpPr/>
              <p:nvPr/>
            </p:nvSpPr>
            <p:spPr>
              <a:xfrm>
                <a:off y="5029200" x="5443517"/>
                <a:ext cy="228600" cx="9144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feedback</a:t>
                </a:r>
              </a:p>
            </p:txBody>
          </p:sp>
        </p:grpSp>
      </p:grpSp>
      <p:sp>
        <p:nvSpPr>
          <p:cNvPr id="883" name="Shape 883"/>
          <p:cNvSpPr/>
          <p:nvPr/>
        </p:nvSpPr>
        <p:spPr>
          <a:xfrm>
            <a:off y="4800600" x="3657600"/>
            <a:ext cy="1066799"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Reviewers:</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Advanced reviewers: John Lee *, Mary Green*,….</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Beginner reviewers: Emily White, Jim Chen , Jim Chen,…. </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sp>
        <p:nvSpPr>
          <p:cNvPr id="884" name="Shape 884"/>
          <p:cNvSpPr/>
          <p:nvPr/>
        </p:nvSpPr>
        <p:spPr>
          <a:xfrm>
            <a:off y="2819400" x="7010400"/>
            <a:ext cy="282387" cx="12191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finish  edit</a:t>
            </a:r>
          </a:p>
        </p:txBody>
      </p:sp>
      <p:sp>
        <p:nvSpPr>
          <p:cNvPr id="885" name="Shape 885"/>
          <p:cNvSpPr/>
          <p:nvPr/>
        </p:nvSpPr>
        <p:spPr>
          <a:xfrm>
            <a:off y="2819400" x="8229600"/>
            <a:ext cy="282387" cx="7620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add</a:t>
            </a:r>
          </a:p>
        </p:txBody>
      </p:sp>
      <p:grpSp>
        <p:nvGrpSpPr>
          <p:cNvPr id="886" name="Shape 886"/>
          <p:cNvGrpSpPr/>
          <p:nvPr/>
        </p:nvGrpSpPr>
        <p:grpSpPr>
          <a:xfrm>
            <a:off y="2209799" x="3796144"/>
            <a:ext cy="3200399" cx="5078175"/>
            <a:chOff y="2819399" x="609600"/>
            <a:chExt cy="2743199" cx="3299418"/>
          </a:xfrm>
        </p:grpSpPr>
        <p:grpSp>
          <p:nvGrpSpPr>
            <p:cNvPr id="887" name="Shape 887"/>
            <p:cNvGrpSpPr/>
            <p:nvPr/>
          </p:nvGrpSpPr>
          <p:grpSpPr>
            <a:xfrm>
              <a:off y="2819399" x="609600"/>
              <a:ext cy="2743199" cx="3276600"/>
              <a:chOff y="2438400" x="4495800"/>
              <a:chExt cy="2133599" cx="3276600"/>
            </a:xfrm>
          </p:grpSpPr>
          <p:sp>
            <p:nvSpPr>
              <p:cNvPr id="888" name="Shape 888"/>
              <p:cNvSpPr/>
              <p:nvPr/>
            </p:nvSpPr>
            <p:spPr>
              <a:xfrm>
                <a:off y="2438400" x="4495800"/>
                <a:ext cy="2133599" cx="3276600"/>
              </a:xfrm>
              <a:prstGeom prst="roundRect">
                <a:avLst>
                  <a:gd fmla="val 16667" name="adj"/>
                </a:avLst>
              </a:prstGeom>
              <a:solidFill>
                <a:srgbClr val="EAF1DD"/>
              </a:solidFill>
              <a:ln w="9525" cap="flat">
                <a:solidFill>
                  <a:schemeClr val="dk1"/>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Your current assignment for the following manuscript has been saved.</a:t>
                </a:r>
              </a:p>
              <a:p>
                <a:pPr algn="l" rtl="0" lvl="0" marR="0" indent="0" marL="0">
                  <a:spcBef>
                    <a:spcPts val="600"/>
                  </a:spcBef>
                  <a:buSzPct val="25000"/>
                  <a:buNone/>
                </a:pPr>
                <a:r>
                  <a:rPr strike="noStrike" u="none" b="0" cap="none" baseline="0" sz="1600" lang="en-US" i="0">
                    <a:solidFill>
                      <a:srgbClr val="000000"/>
                    </a:solidFill>
                    <a:latin typeface="Calibri"/>
                    <a:ea typeface="Calibri"/>
                    <a:cs typeface="Calibri"/>
                    <a:sym typeface="Calibri"/>
                  </a:rPr>
                  <a:t>PCA versus LDA (ID:XXXXX)</a:t>
                </a:r>
              </a:p>
              <a:p>
                <a:pPr algn="l" rtl="0" lvl="0" marR="0" indent="0" marL="0">
                  <a:spcBef>
                    <a:spcPts val="0"/>
                  </a:spcBef>
                  <a:buSzPct val="25000"/>
                  <a:buNone/>
                </a:pPr>
                <a:r>
                  <a:rPr strike="noStrike" u="none" b="1" cap="none" baseline="0" sz="1400" lang="en-US" i="0">
                    <a:solidFill>
                      <a:srgbClr val="000000"/>
                    </a:solidFill>
                    <a:latin typeface="Calibri"/>
                    <a:ea typeface="Calibri"/>
                    <a:cs typeface="Calibri"/>
                    <a:sym typeface="Calibri"/>
                  </a:rPr>
                  <a:t>Author</a:t>
                </a:r>
                <a:r>
                  <a:rPr strike="noStrike" u="none" b="0" cap="none" baseline="0" sz="1400" lang="en-US" i="0">
                    <a:solidFill>
                      <a:srgbClr val="000000"/>
                    </a:solidFill>
                    <a:latin typeface="Calibri"/>
                    <a:ea typeface="Calibri"/>
                    <a:cs typeface="Calibri"/>
                    <a:sym typeface="Calibri"/>
                  </a:rPr>
                  <a:t>: Martinez, A.</a:t>
                </a:r>
              </a:p>
              <a:p>
                <a:pPr algn="l" rtl="0" lvl="0" marR="0" indent="0" marL="0">
                  <a:spcBef>
                    <a:spcPts val="0"/>
                  </a:spcBef>
                  <a:buSzPct val="25000"/>
                  <a:buNone/>
                </a:pPr>
                <a:r>
                  <a:rPr strike="noStrike" u="none" b="1" cap="none" baseline="0" sz="1400" lang="en-US" i="0">
                    <a:solidFill>
                      <a:srgbClr val="000000"/>
                    </a:solidFill>
                    <a:latin typeface="Calibri"/>
                    <a:ea typeface="Calibri"/>
                    <a:cs typeface="Calibri"/>
                    <a:sym typeface="Calibri"/>
                  </a:rPr>
                  <a:t>Reviewers</a:t>
                </a:r>
                <a:r>
                  <a:rPr strike="noStrike" u="none" b="0" cap="none" baseline="0" sz="1400" lang="en-US" i="0">
                    <a:solidFill>
                      <a:srgbClr val="000000"/>
                    </a:solidFill>
                    <a:latin typeface="Calibri"/>
                    <a:ea typeface="Calibri"/>
                    <a:cs typeface="Calibri"/>
                    <a:sym typeface="Calibri"/>
                  </a:rPr>
                  <a:t>:  John Lee*, Emily White, Mary Green, Jim Chen…</a:t>
                </a:r>
              </a:p>
              <a:p>
                <a:pPr algn="l" rtl="0" lvl="0" marR="0" indent="0" marL="0">
                  <a:spcBef>
                    <a:spcPts val="600"/>
                  </a:spcBef>
                  <a:buSzPct val="25000"/>
                  <a:buNone/>
                </a:pPr>
                <a:r>
                  <a:rPr strike="noStrike" u="none" b="0" cap="none" baseline="0" sz="1800" lang="en-US" i="0">
                    <a:solidFill>
                      <a:schemeClr val="dk1"/>
                    </a:solidFill>
                    <a:latin typeface="Calibri"/>
                    <a:ea typeface="Calibri"/>
                    <a:cs typeface="Calibri"/>
                    <a:sym typeface="Calibri"/>
                  </a:rPr>
                  <a:t>However, matching constraints are not satisfied and the decision can’t be finalized.</a:t>
                </a: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Reason: The number of advanced reviewers is less than 2.</a:t>
                </a:r>
              </a:p>
            </p:txBody>
          </p:sp>
          <p:sp>
            <p:nvSpPr>
              <p:cNvPr id="889" name="Shape 889"/>
              <p:cNvSpPr/>
              <p:nvPr/>
            </p:nvSpPr>
            <p:spPr>
              <a:xfrm>
                <a:off y="4213410" x="5875303"/>
                <a:ext cy="282389" cx="857407"/>
              </a:xfrm>
              <a:prstGeom prst="rect">
                <a:avLst/>
              </a:prstGeom>
              <a:solidFill>
                <a:srgbClr val="EAF1DD"/>
              </a:soli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finish  edit</a:t>
                </a:r>
              </a:p>
            </p:txBody>
          </p:sp>
          <p:sp>
            <p:nvSpPr>
              <p:cNvPr id="890" name="Shape 890"/>
              <p:cNvSpPr/>
              <p:nvPr/>
            </p:nvSpPr>
            <p:spPr>
              <a:xfrm>
                <a:off y="4213412" x="6732710"/>
                <a:ext cy="282387" cx="891162"/>
              </a:xfrm>
              <a:prstGeom prst="rect">
                <a:avLst/>
              </a:prstGeom>
              <a:solidFill>
                <a:srgbClr val="EAF1DD"/>
              </a:solid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continue edit</a:t>
                </a:r>
              </a:p>
            </p:txBody>
          </p:sp>
        </p:grpSp>
        <p:grpSp>
          <p:nvGrpSpPr>
            <p:cNvPr id="891" name="Shape 891"/>
            <p:cNvGrpSpPr/>
            <p:nvPr/>
          </p:nvGrpSpPr>
          <p:grpSpPr>
            <a:xfrm>
              <a:off y="2842735" x="609600"/>
              <a:ext cy="738599" cx="3299418"/>
              <a:chOff y="3013051" x="457200"/>
              <a:chExt cy="738599" cx="3299418"/>
            </a:xfrm>
          </p:grpSpPr>
          <p:cxnSp>
            <p:nvCxnSpPr>
              <p:cNvPr id="892" name="Shape 892"/>
              <p:cNvCxnSpPr/>
              <p:nvPr/>
            </p:nvCxnSpPr>
            <p:spPr>
              <a:xfrm>
                <a:off y="3317851" x="457200"/>
                <a:ext cy="0" cx="3276600"/>
              </a:xfrm>
              <a:prstGeom prst="straightConnector1">
                <a:avLst/>
              </a:prstGeom>
              <a:noFill/>
              <a:ln w="9525" cap="flat">
                <a:solidFill>
                  <a:schemeClr val="dk1"/>
                </a:solidFill>
                <a:prstDash val="solid"/>
                <a:round/>
                <a:headEnd w="med" len="med" type="none"/>
                <a:tailEnd w="med" len="med" type="none"/>
              </a:ln>
            </p:spPr>
          </p:cxnSp>
          <p:sp>
            <p:nvSpPr>
              <p:cNvPr id="893" name="Shape 893"/>
              <p:cNvSpPr txBox="1"/>
              <p:nvPr/>
            </p:nvSpPr>
            <p:spPr>
              <a:xfrm>
                <a:off y="3013051" x="3375618"/>
                <a:ext cy="738599" cx="381000"/>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2400" lang="en-US" i="0">
                    <a:solidFill>
                      <a:schemeClr val="dk1"/>
                    </a:solidFill>
                    <a:latin typeface="Calibri"/>
                    <a:ea typeface="Calibri"/>
                    <a:cs typeface="Calibri"/>
                    <a:sym typeface="Calibri"/>
                  </a:rPr>
                  <a:t>✗</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grpSp>
      </p:grpSp>
      <p:sp>
        <p:nvSpPr>
          <p:cNvPr id="894" name="Shape 894"/>
          <p:cNvSpPr/>
          <p:nvPr/>
        </p:nvSpPr>
        <p:spPr>
          <a:xfrm>
            <a:off y="381000" x="7848600"/>
            <a:ext cy="201000" cx="12954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Help |  Log out</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98" name="Shape 898"/>
        <p:cNvGrpSpPr/>
        <p:nvPr/>
      </p:nvGrpSpPr>
      <p:grpSpPr>
        <a:xfrm>
          <a:off y="0" x="0"/>
          <a:ext cy="0" cx="0"/>
          <a:chOff y="0" x="0"/>
          <a:chExt cy="0" cx="0"/>
        </a:xfrm>
      </p:grpSpPr>
      <p:sp>
        <p:nvSpPr>
          <p:cNvPr id="899" name="Shape 899"/>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Settings</a:t>
            </a:r>
          </a:p>
        </p:txBody>
      </p:sp>
      <p:sp>
        <p:nvSpPr>
          <p:cNvPr id="900" name="Shape 900"/>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171450" marL="285750">
              <a:spcBef>
                <a:spcPts val="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p:txBody>
      </p:sp>
      <p:sp>
        <p:nvSpPr>
          <p:cNvPr id="901" name="Shape 901"/>
          <p:cNvSpPr txBox="1"/>
          <p:nvPr>
            <p:ph idx="2" type="body"/>
          </p:nvPr>
        </p:nvSpPr>
        <p:spPr>
          <a:xfrm>
            <a:off y="273050" x="3575050"/>
            <a:ext cy="5853112" cx="55689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902" name="Shape 902"/>
          <p:cNvSpPr/>
          <p:nvPr/>
        </p:nvSpPr>
        <p:spPr>
          <a:xfrm>
            <a:off y="277089" x="3581400"/>
            <a:ext cy="4572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Peer Review</a:t>
            </a:r>
          </a:p>
        </p:txBody>
      </p:sp>
      <p:sp>
        <p:nvSpPr>
          <p:cNvPr id="903" name="Shape 903"/>
          <p:cNvSpPr/>
          <p:nvPr/>
        </p:nvSpPr>
        <p:spPr>
          <a:xfrm>
            <a:off y="5943600" x="3581400"/>
            <a:ext cy="228600" cx="5562600"/>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@2014 Copyright</a:t>
            </a:r>
          </a:p>
        </p:txBody>
      </p:sp>
      <p:sp>
        <p:nvSpPr>
          <p:cNvPr id="904" name="Shape 904"/>
          <p:cNvSpPr/>
          <p:nvPr/>
        </p:nvSpPr>
        <p:spPr>
          <a:xfrm>
            <a:off y="789710" x="3733800"/>
            <a:ext cy="200889" cx="510539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1" cap="none" baseline="0" sz="1100" lang="en-US" i="0">
                <a:solidFill>
                  <a:srgbClr val="7F7F7F"/>
                </a:solidFill>
                <a:latin typeface="Calibri"/>
                <a:ea typeface="Calibri"/>
                <a:cs typeface="Calibri"/>
                <a:sym typeface="Calibri"/>
              </a:rPr>
              <a:t>Manuscripts/Reviewers</a:t>
            </a:r>
            <a:r>
              <a:rPr strike="noStrike" u="none" b="1" cap="none" baseline="0" sz="1100" lang="en-US" i="0">
                <a:solidFill>
                  <a:schemeClr val="dk1"/>
                </a:solidFill>
                <a:latin typeface="Calibri"/>
                <a:ea typeface="Calibri"/>
                <a:cs typeface="Calibri"/>
                <a:sym typeface="Calibri"/>
              </a:rPr>
              <a:t> | Settings</a:t>
            </a:r>
          </a:p>
        </p:txBody>
      </p:sp>
      <p:sp>
        <p:nvSpPr>
          <p:cNvPr id="905" name="Shape 905"/>
          <p:cNvSpPr/>
          <p:nvPr/>
        </p:nvSpPr>
        <p:spPr>
          <a:xfrm>
            <a:off y="1143000" x="3657600"/>
            <a:ext cy="762000"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1" cap="none" baseline="0" sz="1800" lang="en-US" i="0">
                <a:solidFill>
                  <a:schemeClr val="dk1"/>
                </a:solidFill>
                <a:latin typeface="Calibri"/>
                <a:ea typeface="Calibri"/>
                <a:cs typeface="Calibri"/>
                <a:sym typeface="Calibri"/>
              </a:rPr>
              <a:t>Max. number of manuscripts:</a:t>
            </a:r>
          </a:p>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Number of manuscripts should be less than </a:t>
            </a:r>
            <a:r>
              <a:rPr strike="noStrike" u="sng" b="0" cap="none" baseline="0" sz="1600" lang="en-US" i="0">
                <a:solidFill>
                  <a:schemeClr val="dk1"/>
                </a:solidFill>
                <a:latin typeface="Calibri"/>
                <a:ea typeface="Calibri"/>
                <a:cs typeface="Calibri"/>
                <a:sym typeface="Calibri"/>
              </a:rPr>
              <a:t>10</a:t>
            </a:r>
            <a:r>
              <a:rPr strike="noStrike" u="none" b="0" cap="none" baseline="0" sz="1600" lang="en-US" i="0">
                <a:solidFill>
                  <a:schemeClr val="dk1"/>
                </a:solidFill>
                <a:latin typeface="Calibri"/>
                <a:ea typeface="Calibri"/>
                <a:cs typeface="Calibri"/>
                <a:sym typeface="Calibri"/>
              </a:rPr>
              <a:t>.</a:t>
            </a:r>
          </a:p>
        </p:txBody>
      </p:sp>
      <p:sp>
        <p:nvSpPr>
          <p:cNvPr id="906" name="Shape 906"/>
          <p:cNvSpPr/>
          <p:nvPr/>
        </p:nvSpPr>
        <p:spPr>
          <a:xfrm>
            <a:off y="1447800" x="3661064"/>
            <a:ext cy="1600199" cx="4953000"/>
          </a:xfrm>
          <a:prstGeom prst="rect">
            <a:avLst/>
          </a:prstGeom>
          <a:noFill/>
          <a:ln>
            <a:noFill/>
          </a:ln>
        </p:spPr>
        <p:txBody>
          <a:bodyPr bIns="45700" rIns="91425" lIns="91425" tIns="45700" anchor="ctr" anchorCtr="0">
            <a:noAutofit/>
          </a:bodyPr>
          <a:lstStyle/>
          <a:p>
            <a:pPr algn="l" rtl="0" lvl="1" marR="0" indent="0" marL="45720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907" name="Shape 907"/>
          <p:cNvSpPr/>
          <p:nvPr/>
        </p:nvSpPr>
        <p:spPr>
          <a:xfrm>
            <a:off y="4114800" x="3657600"/>
            <a:ext cy="1752600"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1" cap="none" baseline="0" sz="1800" lang="en-US" i="0">
                <a:solidFill>
                  <a:schemeClr val="dk1"/>
                </a:solidFill>
                <a:latin typeface="Calibri"/>
                <a:ea typeface="Calibri"/>
                <a:cs typeface="Calibri"/>
                <a:sym typeface="Calibri"/>
              </a:rPr>
              <a:t>Meetings:</a:t>
            </a:r>
          </a:p>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Email reminder dates: </a:t>
            </a:r>
            <a:r>
              <a:rPr strike="noStrike" u="sng" b="0" cap="none" baseline="0" sz="1600" lang="en-US" i="0">
                <a:solidFill>
                  <a:schemeClr val="dk1"/>
                </a:solidFill>
                <a:latin typeface="Calibri"/>
                <a:ea typeface="Calibri"/>
                <a:cs typeface="Calibri"/>
                <a:sym typeface="Calibri"/>
              </a:rPr>
              <a:t>1, 3 </a:t>
            </a:r>
            <a:r>
              <a:rPr strike="noStrike" u="none" b="0" cap="none" baseline="0" sz="1600" lang="en-US" i="0">
                <a:solidFill>
                  <a:schemeClr val="dk1"/>
                </a:solidFill>
                <a:latin typeface="Calibri"/>
                <a:ea typeface="Calibri"/>
                <a:cs typeface="Calibri"/>
                <a:sym typeface="Calibri"/>
              </a:rPr>
              <a:t>days before meeting time</a:t>
            </a: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sp>
        <p:nvSpPr>
          <p:cNvPr id="908" name="Shape 908"/>
          <p:cNvSpPr/>
          <p:nvPr/>
        </p:nvSpPr>
        <p:spPr>
          <a:xfrm>
            <a:off y="1622612" x="8191500"/>
            <a:ext cy="282387" cx="8000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edit</a:t>
            </a:r>
          </a:p>
        </p:txBody>
      </p:sp>
      <p:sp>
        <p:nvSpPr>
          <p:cNvPr id="909" name="Shape 909"/>
          <p:cNvSpPr/>
          <p:nvPr/>
        </p:nvSpPr>
        <p:spPr>
          <a:xfrm>
            <a:off y="2022765" x="3657600"/>
            <a:ext cy="1981199" cx="5333999"/>
          </a:xfrm>
          <a:prstGeom prst="rect">
            <a:avLst/>
          </a:prstGeom>
          <a:noFill/>
          <a:ln w="9525" cap="flat">
            <a:solidFill>
              <a:schemeClr val="lt2"/>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strike="noStrike" u="none" b="1" cap="none" baseline="0" sz="1800" lang="en-US" i="0">
                <a:solidFill>
                  <a:schemeClr val="dk1"/>
                </a:solidFill>
                <a:latin typeface="Calibri"/>
                <a:ea typeface="Calibri"/>
                <a:cs typeface="Calibri"/>
                <a:sym typeface="Calibri"/>
              </a:rPr>
              <a:t>Deadlines and email reminder dates:</a:t>
            </a:r>
          </a:p>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Manuscript submission and reviewers showing interests </a:t>
            </a:r>
          </a:p>
          <a:p>
            <a:pPr algn="l" rtl="0" lvl="1" marR="0" indent="0" marL="457200">
              <a:spcBef>
                <a:spcPts val="0"/>
              </a:spcBef>
              <a:buSzPct val="25000"/>
              <a:buNone/>
            </a:pPr>
            <a:r>
              <a:rPr strike="noStrike" u="none" b="0" cap="none" baseline="0" sz="1600" lang="en-US" i="0">
                <a:solidFill>
                  <a:schemeClr val="dk1"/>
                </a:solidFill>
                <a:latin typeface="Calibri"/>
                <a:ea typeface="Calibri"/>
                <a:cs typeface="Calibri"/>
                <a:sym typeface="Calibri"/>
              </a:rPr>
              <a:t>Deadline:  </a:t>
            </a:r>
            <a:r>
              <a:rPr strike="noStrike" u="sng" b="0" cap="none" baseline="0" sz="1600" lang="en-US" i="0">
                <a:solidFill>
                  <a:schemeClr val="dk1"/>
                </a:solidFill>
                <a:latin typeface="Calibri"/>
                <a:ea typeface="Calibri"/>
                <a:cs typeface="Calibri"/>
                <a:sym typeface="Calibri"/>
              </a:rPr>
              <a:t>Oct. 15 2014</a:t>
            </a:r>
            <a:r>
              <a:rPr strike="noStrike" u="none" b="0" cap="none" baseline="0" sz="1600" lang="en-US" i="0">
                <a:solidFill>
                  <a:schemeClr val="dk1"/>
                </a:solidFill>
                <a:latin typeface="Calibri"/>
                <a:ea typeface="Calibri"/>
                <a:cs typeface="Calibri"/>
                <a:sym typeface="Calibri"/>
              </a:rPr>
              <a:t>.  </a:t>
            </a:r>
          </a:p>
          <a:p>
            <a:pPr algn="l" rtl="0" lvl="1" marR="0" indent="0" marL="457200">
              <a:spcBef>
                <a:spcPts val="0"/>
              </a:spcBef>
              <a:buSzPct val="25000"/>
              <a:buNone/>
            </a:pPr>
            <a:r>
              <a:rPr strike="noStrike" u="none" b="0" cap="none" baseline="0" sz="1600" lang="en-US" i="0">
                <a:solidFill>
                  <a:schemeClr val="dk1"/>
                </a:solidFill>
                <a:latin typeface="Calibri"/>
                <a:ea typeface="Calibri"/>
                <a:cs typeface="Calibri"/>
                <a:sym typeface="Calibri"/>
              </a:rPr>
              <a:t>Email reminder dates: </a:t>
            </a:r>
            <a:r>
              <a:rPr strike="noStrike" u="sng" b="0" cap="none" baseline="0" sz="1600" lang="en-US" i="0">
                <a:solidFill>
                  <a:schemeClr val="dk1"/>
                </a:solidFill>
                <a:latin typeface="Calibri"/>
                <a:ea typeface="Calibri"/>
                <a:cs typeface="Calibri"/>
                <a:sym typeface="Calibri"/>
              </a:rPr>
              <a:t>1, 7 </a:t>
            </a:r>
            <a:r>
              <a:rPr strike="noStrike" u="none" b="0" cap="none" baseline="0" sz="1600" lang="en-US" i="0">
                <a:solidFill>
                  <a:schemeClr val="dk1"/>
                </a:solidFill>
                <a:latin typeface="Calibri"/>
                <a:ea typeface="Calibri"/>
                <a:cs typeface="Calibri"/>
                <a:sym typeface="Calibri"/>
              </a:rPr>
              <a:t>days before deadline.</a:t>
            </a:r>
          </a:p>
          <a:p>
            <a:pPr algn="l" rtl="0" lvl="0" marR="0" indent="-285750" marL="285750">
              <a:spcBef>
                <a:spcPts val="0"/>
              </a:spcBef>
              <a:buClr>
                <a:schemeClr val="dk1"/>
              </a:buClr>
              <a:buSzPct val="100000"/>
              <a:buFont typeface="Arial"/>
              <a:buChar char="•"/>
            </a:pPr>
            <a:r>
              <a:rPr strike="noStrike" u="none" b="0" cap="none" baseline="0" sz="1600" lang="en-US" i="0">
                <a:solidFill>
                  <a:schemeClr val="dk1"/>
                </a:solidFill>
                <a:latin typeface="Calibri"/>
                <a:ea typeface="Calibri"/>
                <a:cs typeface="Calibri"/>
                <a:sym typeface="Calibri"/>
              </a:rPr>
              <a:t>Review accomplishment</a:t>
            </a:r>
          </a:p>
          <a:p>
            <a:pPr algn="l" rtl="0" lvl="1" marR="0" indent="0" marL="457200">
              <a:spcBef>
                <a:spcPts val="0"/>
              </a:spcBef>
              <a:buSzPct val="25000"/>
              <a:buNone/>
            </a:pPr>
            <a:r>
              <a:rPr strike="noStrike" u="none" b="0" cap="none" baseline="0" sz="1600" lang="en-US" i="0">
                <a:solidFill>
                  <a:schemeClr val="dk1"/>
                </a:solidFill>
                <a:latin typeface="Calibri"/>
                <a:ea typeface="Calibri"/>
                <a:cs typeface="Calibri"/>
                <a:sym typeface="Calibri"/>
              </a:rPr>
              <a:t>Deadline:  </a:t>
            </a:r>
            <a:r>
              <a:rPr strike="noStrike" u="sng" b="0" cap="none" baseline="0" sz="1600" lang="en-US" i="0">
                <a:solidFill>
                  <a:schemeClr val="dk1"/>
                </a:solidFill>
                <a:latin typeface="Calibri"/>
                <a:ea typeface="Calibri"/>
                <a:cs typeface="Calibri"/>
                <a:sym typeface="Calibri"/>
              </a:rPr>
              <a:t>Nov. 15 2014</a:t>
            </a:r>
            <a:r>
              <a:rPr strike="noStrike" u="none" b="0" cap="none" baseline="0" sz="1600" lang="en-US" i="0">
                <a:solidFill>
                  <a:schemeClr val="dk1"/>
                </a:solidFill>
                <a:latin typeface="Calibri"/>
                <a:ea typeface="Calibri"/>
                <a:cs typeface="Calibri"/>
                <a:sym typeface="Calibri"/>
              </a:rPr>
              <a:t>.  </a:t>
            </a:r>
          </a:p>
          <a:p>
            <a:pPr algn="l" rtl="0" lvl="1" marR="0" indent="0" marL="457200">
              <a:spcBef>
                <a:spcPts val="0"/>
              </a:spcBef>
              <a:buSzPct val="25000"/>
              <a:buNone/>
            </a:pPr>
            <a:r>
              <a:rPr strike="noStrike" u="none" b="0" cap="none" baseline="0" sz="1600" lang="en-US" i="0">
                <a:solidFill>
                  <a:schemeClr val="dk1"/>
                </a:solidFill>
                <a:latin typeface="Calibri"/>
                <a:ea typeface="Calibri"/>
                <a:cs typeface="Calibri"/>
                <a:sym typeface="Calibri"/>
              </a:rPr>
              <a:t>Email reminder dates: </a:t>
            </a:r>
            <a:r>
              <a:rPr strike="noStrike" u="sng" b="0" cap="none" baseline="0" sz="1600" lang="en-US" i="0">
                <a:solidFill>
                  <a:schemeClr val="dk1"/>
                </a:solidFill>
                <a:latin typeface="Calibri"/>
                <a:ea typeface="Calibri"/>
                <a:cs typeface="Calibri"/>
                <a:sym typeface="Calibri"/>
              </a:rPr>
              <a:t>1, 7 </a:t>
            </a:r>
            <a:r>
              <a:rPr strike="noStrike" u="none" b="0" cap="none" baseline="0" sz="1600" lang="en-US" i="0">
                <a:solidFill>
                  <a:schemeClr val="dk1"/>
                </a:solidFill>
                <a:latin typeface="Calibri"/>
                <a:ea typeface="Calibri"/>
                <a:cs typeface="Calibri"/>
                <a:sym typeface="Calibri"/>
              </a:rPr>
              <a:t>days before deadline.</a:t>
            </a:r>
          </a:p>
          <a:p>
            <a:pPr algn="l" rtl="0" lvl="0" marR="0" indent="-184150" marL="285750">
              <a:spcBef>
                <a:spcPts val="0"/>
              </a:spcBef>
              <a:buClr>
                <a:schemeClr val="dk1"/>
              </a:buClr>
              <a:buFont typeface="Arial"/>
              <a:buNone/>
            </a:pPr>
            <a:r>
              <a:t/>
            </a:r>
            <a:endParaRPr strike="noStrike" u="none" b="0" cap="none" baseline="0" sz="1600" i="0">
              <a:solidFill>
                <a:schemeClr val="dk1"/>
              </a:solidFill>
              <a:latin typeface="Calibri"/>
              <a:ea typeface="Calibri"/>
              <a:cs typeface="Calibri"/>
              <a:sym typeface="Calibri"/>
            </a:endParaRPr>
          </a:p>
        </p:txBody>
      </p:sp>
      <p:sp>
        <p:nvSpPr>
          <p:cNvPr id="910" name="Shape 910"/>
          <p:cNvSpPr/>
          <p:nvPr/>
        </p:nvSpPr>
        <p:spPr>
          <a:xfrm>
            <a:off y="3733800" x="8191500"/>
            <a:ext cy="282387" cx="8000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edit</a:t>
            </a:r>
          </a:p>
        </p:txBody>
      </p:sp>
      <p:sp>
        <p:nvSpPr>
          <p:cNvPr id="911" name="Shape 911"/>
          <p:cNvSpPr/>
          <p:nvPr/>
        </p:nvSpPr>
        <p:spPr>
          <a:xfrm>
            <a:off y="5280212" x="8191500"/>
            <a:ext cy="282387" cx="8000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edit</a:t>
            </a:r>
          </a:p>
        </p:txBody>
      </p:sp>
      <p:sp>
        <p:nvSpPr>
          <p:cNvPr id="912" name="Shape 912"/>
          <p:cNvSpPr/>
          <p:nvPr/>
        </p:nvSpPr>
        <p:spPr>
          <a:xfrm>
            <a:off y="381000" x="7848600"/>
            <a:ext cy="201000" cx="12954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Help |  Log out</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16" name="Shape 916"/>
        <p:cNvGrpSpPr/>
        <p:nvPr/>
      </p:nvGrpSpPr>
      <p:grpSpPr>
        <a:xfrm>
          <a:off y="0" x="0"/>
          <a:ext cy="0" cx="0"/>
          <a:chOff y="0" x="0"/>
          <a:chExt cy="0" cx="0"/>
        </a:xfrm>
      </p:grpSpPr>
      <p:sp>
        <p:nvSpPr>
          <p:cNvPr id="917" name="Shape 917"/>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Peer-Review App (Version 1.0)</a:t>
            </a:r>
          </a:p>
        </p:txBody>
      </p:sp>
      <p:sp>
        <p:nvSpPr>
          <p:cNvPr id="918" name="Shape 918"/>
          <p:cNvSpPr txBox="1"/>
          <p:nvPr>
            <p:ph idx="1" type="body"/>
          </p:nvPr>
        </p:nvSpPr>
        <p:spPr>
          <a:xfrm>
            <a:off y="1600200" x="457200"/>
            <a:ext cy="4929000" cx="8229600"/>
          </a:xfrm>
          <a:prstGeom prst="rect">
            <a:avLst/>
          </a:prstGeom>
          <a:noFill/>
          <a:ln>
            <a:noFill/>
          </a:ln>
        </p:spPr>
        <p:txBody>
          <a:bodyPr bIns="45700" rIns="91425" lIns="91425" tIns="45700" anchor="t" anchorCtr="0">
            <a:noAutofit/>
          </a:bodyPr>
          <a:lstStyle/>
          <a:p>
            <a:pPr algn="l" rtl="0" lvl="0" marR="0" indent="0" marL="0">
              <a:lnSpc>
                <a:spcPct val="80000"/>
              </a:lnSpc>
              <a:spcBef>
                <a:spcPts val="0"/>
              </a:spcBef>
              <a:buClr>
                <a:schemeClr val="dk1"/>
              </a:buClr>
              <a:buSzPct val="25000"/>
              <a:buFont typeface="Arial"/>
              <a:buNone/>
            </a:pPr>
            <a:r>
              <a:rPr strike="noStrike" u="none" b="0" cap="none" baseline="0" sz="2500" lang="en-US" i="0">
                <a:solidFill>
                  <a:schemeClr val="dk1"/>
                </a:solidFill>
                <a:latin typeface="Calibri"/>
                <a:ea typeface="Calibri"/>
                <a:cs typeface="Calibri"/>
                <a:sym typeface="Calibri"/>
              </a:rPr>
              <a:t>Version 1.0 should be deliverable at the end of the semester</a:t>
            </a:r>
          </a:p>
          <a:p>
            <a:pPr algn="l" rtl="0" lvl="0" marR="0" indent="-342900" marL="342900">
              <a:lnSpc>
                <a:spcPct val="80000"/>
              </a:lnSpc>
              <a:spcBef>
                <a:spcPts val="500"/>
              </a:spcBef>
              <a:buClr>
                <a:schemeClr val="dk1"/>
              </a:buClr>
              <a:buSzPct val="100000"/>
              <a:buFont typeface="Arial"/>
              <a:buChar char="•"/>
            </a:pPr>
            <a:r>
              <a:rPr strike="noStrike" u="none" b="0" cap="none" baseline="0" sz="2500" lang="en-US" i="0">
                <a:solidFill>
                  <a:schemeClr val="dk1"/>
                </a:solidFill>
                <a:latin typeface="Calibri"/>
                <a:ea typeface="Calibri"/>
                <a:cs typeface="Calibri"/>
                <a:sym typeface="Calibri"/>
              </a:rPr>
              <a:t>normal users can login or sign up</a:t>
            </a:r>
          </a:p>
          <a:p>
            <a:pPr algn="l" rtl="0" lvl="0" marR="0" indent="-342900" marL="342900">
              <a:lnSpc>
                <a:spcPct val="80000"/>
              </a:lnSpc>
              <a:spcBef>
                <a:spcPts val="500"/>
              </a:spcBef>
              <a:buClr>
                <a:schemeClr val="dk1"/>
              </a:buClr>
              <a:buSzPct val="100000"/>
              <a:buFont typeface="Arial"/>
              <a:buChar char="•"/>
            </a:pPr>
            <a:r>
              <a:rPr strike="noStrike" u="none" b="0" cap="none" baseline="0" sz="2500" lang="en-US" i="0">
                <a:solidFill>
                  <a:schemeClr val="dk1"/>
                </a:solidFill>
                <a:latin typeface="Calibri"/>
                <a:ea typeface="Calibri"/>
                <a:cs typeface="Calibri"/>
                <a:sym typeface="Calibri"/>
              </a:rPr>
              <a:t>author can upload manuscript</a:t>
            </a:r>
          </a:p>
          <a:p>
            <a:pPr algn="l" rtl="0" lvl="0" marR="0" indent="-342900" marL="342900">
              <a:lnSpc>
                <a:spcPct val="80000"/>
              </a:lnSpc>
              <a:spcBef>
                <a:spcPts val="500"/>
              </a:spcBef>
              <a:buClr>
                <a:schemeClr val="dk1"/>
              </a:buClr>
              <a:buSzPct val="100000"/>
              <a:buFont typeface="Arial"/>
              <a:buChar char="•"/>
            </a:pPr>
            <a:r>
              <a:rPr strike="noStrike" u="none" b="0" cap="none" baseline="0" sz="2500" lang="en-US" i="0">
                <a:solidFill>
                  <a:schemeClr val="dk1"/>
                </a:solidFill>
                <a:latin typeface="Calibri"/>
                <a:ea typeface="Calibri"/>
                <a:cs typeface="Calibri"/>
                <a:sym typeface="Calibri"/>
              </a:rPr>
              <a:t>reviewer can browse list of manuscripts</a:t>
            </a:r>
          </a:p>
          <a:p>
            <a:pPr algn="l" rtl="0" lvl="0" marR="0" indent="-342900" marL="342900">
              <a:lnSpc>
                <a:spcPct val="80000"/>
              </a:lnSpc>
              <a:spcBef>
                <a:spcPts val="500"/>
              </a:spcBef>
              <a:buClr>
                <a:schemeClr val="dk1"/>
              </a:buClr>
              <a:buSzPct val="100000"/>
              <a:buFont typeface="Arial"/>
              <a:buChar char="•"/>
            </a:pPr>
            <a:r>
              <a:rPr strike="noStrike" u="none" b="0" cap="none" baseline="0" sz="2500" lang="en-US" i="0">
                <a:solidFill>
                  <a:schemeClr val="dk1"/>
                </a:solidFill>
                <a:latin typeface="Calibri"/>
                <a:ea typeface="Calibri"/>
                <a:cs typeface="Calibri"/>
                <a:sym typeface="Calibri"/>
              </a:rPr>
              <a:t>reviewer can show his/her interests in manuscripts</a:t>
            </a:r>
          </a:p>
          <a:p>
            <a:pPr algn="l" rtl="0" lvl="0" marR="0" indent="-342900" marL="342900">
              <a:lnSpc>
                <a:spcPct val="80000"/>
              </a:lnSpc>
              <a:spcBef>
                <a:spcPts val="500"/>
              </a:spcBef>
              <a:buClr>
                <a:schemeClr val="dk1"/>
              </a:buClr>
              <a:buSzPct val="100000"/>
              <a:buFont typeface="Arial"/>
              <a:buChar char="•"/>
            </a:pPr>
            <a:r>
              <a:rPr strike="noStrike" u="none" b="0" cap="none" baseline="0" sz="2500" lang="en-US" i="0">
                <a:solidFill>
                  <a:schemeClr val="dk1"/>
                </a:solidFill>
                <a:latin typeface="Calibri"/>
                <a:ea typeface="Calibri"/>
                <a:cs typeface="Calibri"/>
                <a:sym typeface="Calibri"/>
              </a:rPr>
              <a:t>reviewer can pickup assigned manuscripts</a:t>
            </a:r>
          </a:p>
          <a:p>
            <a:pPr algn="l" rtl="0" lvl="0" marR="0" indent="-342900" marL="342900">
              <a:lnSpc>
                <a:spcPct val="80000"/>
              </a:lnSpc>
              <a:spcBef>
                <a:spcPts val="500"/>
              </a:spcBef>
              <a:buClr>
                <a:schemeClr val="dk1"/>
              </a:buClr>
              <a:buSzPct val="100000"/>
              <a:buFont typeface="Arial"/>
              <a:buChar char="•"/>
            </a:pPr>
            <a:r>
              <a:rPr strike="noStrike" u="none" b="0" cap="none" baseline="0" sz="2500" lang="en-US" i="0">
                <a:solidFill>
                  <a:schemeClr val="dk1"/>
                </a:solidFill>
                <a:latin typeface="Calibri"/>
                <a:ea typeface="Calibri"/>
                <a:cs typeface="Calibri"/>
                <a:sym typeface="Calibri"/>
              </a:rPr>
              <a:t>reviewer can upload review form</a:t>
            </a:r>
          </a:p>
          <a:p>
            <a:pPr algn="l" rtl="0" lvl="0" marR="0" indent="-342900" marL="342900">
              <a:lnSpc>
                <a:spcPct val="80000"/>
              </a:lnSpc>
              <a:spcBef>
                <a:spcPts val="500"/>
              </a:spcBef>
              <a:buClr>
                <a:schemeClr val="dk1"/>
              </a:buClr>
              <a:buSzPct val="100000"/>
              <a:buFont typeface="Arial"/>
              <a:buChar char="•"/>
            </a:pPr>
            <a:r>
              <a:rPr strike="noStrike" u="none" b="0" cap="none" baseline="0" sz="2500" lang="en-US" i="0">
                <a:solidFill>
                  <a:schemeClr val="dk1"/>
                </a:solidFill>
                <a:latin typeface="Calibri"/>
                <a:ea typeface="Calibri"/>
                <a:cs typeface="Calibri"/>
                <a:sym typeface="Calibri"/>
              </a:rPr>
              <a:t>admin can login</a:t>
            </a:r>
          </a:p>
          <a:p>
            <a:pPr algn="l" rtl="0" lvl="0" marR="0" indent="-342900" marL="342900">
              <a:lnSpc>
                <a:spcPct val="80000"/>
              </a:lnSpc>
              <a:spcBef>
                <a:spcPts val="500"/>
              </a:spcBef>
              <a:buClr>
                <a:schemeClr val="dk1"/>
              </a:buClr>
              <a:buSzPct val="100000"/>
              <a:buFont typeface="Arial"/>
              <a:buChar char="•"/>
            </a:pPr>
            <a:r>
              <a:rPr strike="noStrike" u="none" b="0" cap="none" baseline="0" sz="2500" lang="en-US" i="0">
                <a:solidFill>
                  <a:schemeClr val="dk1"/>
                </a:solidFill>
                <a:latin typeface="Calibri"/>
                <a:ea typeface="Calibri"/>
                <a:cs typeface="Calibri"/>
                <a:sym typeface="Calibri"/>
              </a:rPr>
              <a:t>admin can browse list of manuscripts/reviewers</a:t>
            </a:r>
          </a:p>
          <a:p>
            <a:pPr algn="l" rtl="0" lvl="0" marR="0" indent="-342900" marL="342900">
              <a:lnSpc>
                <a:spcPct val="80000"/>
              </a:lnSpc>
              <a:spcBef>
                <a:spcPts val="500"/>
              </a:spcBef>
              <a:buClr>
                <a:schemeClr val="dk1"/>
              </a:buClr>
              <a:buSzPct val="100000"/>
              <a:buFont typeface="Arial"/>
              <a:buChar char="•"/>
            </a:pPr>
            <a:r>
              <a:rPr strike="noStrike" u="none" b="0" cap="none" baseline="0" sz="2500" lang="en-US" i="0">
                <a:solidFill>
                  <a:schemeClr val="dk1"/>
                </a:solidFill>
                <a:latin typeface="Calibri"/>
                <a:ea typeface="Calibri"/>
                <a:cs typeface="Calibri"/>
                <a:sym typeface="Calibri"/>
              </a:rPr>
              <a:t>admin can make final decisions of manuscript-reviewer matching based on our system's recommendations</a:t>
            </a:r>
          </a:p>
          <a:p>
            <a:pPr algn="l" rtl="0" lvl="0" marR="0" indent="0" marL="0">
              <a:lnSpc>
                <a:spcPct val="80000"/>
              </a:lnSpc>
              <a:spcBef>
                <a:spcPts val="496"/>
              </a:spcBef>
              <a:buClr>
                <a:schemeClr val="dk1"/>
              </a:buClr>
              <a:buFont typeface="Arial"/>
              <a:buNone/>
            </a:pPr>
            <a:r>
              <a:t/>
            </a:r>
            <a:endParaRPr strike="noStrike" u="none" b="0" cap="none" baseline="0" sz="2500" i="0">
              <a:solidFill>
                <a:schemeClr val="dk1"/>
              </a:solidFill>
              <a:latin typeface="Calibri"/>
              <a:ea typeface="Calibri"/>
              <a:cs typeface="Calibri"/>
              <a:sym typeface="Calibri"/>
            </a:endParaRPr>
          </a:p>
          <a:p>
            <a:pPr algn="l" rtl="0" lvl="0" marR="0" indent="-185420" marL="342900">
              <a:lnSpc>
                <a:spcPct val="80000"/>
              </a:lnSpc>
              <a:spcBef>
                <a:spcPts val="496"/>
              </a:spcBef>
              <a:buClr>
                <a:schemeClr val="dk1"/>
              </a:buClr>
              <a:buFont typeface="Arial"/>
              <a:buNone/>
            </a:pPr>
            <a:r>
              <a:t/>
            </a:r>
            <a:endParaRPr strike="noStrike" u="none" b="0" cap="none" baseline="0" sz="2500" i="0">
              <a:solidFill>
                <a:schemeClr val="dk1"/>
              </a:solidFill>
              <a:latin typeface="Calibri"/>
              <a:ea typeface="Calibri"/>
              <a:cs typeface="Calibri"/>
              <a:sym typeface="Calibri"/>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22" name="Shape 922"/>
        <p:cNvGrpSpPr/>
        <p:nvPr/>
      </p:nvGrpSpPr>
      <p:grpSpPr>
        <a:xfrm>
          <a:off y="0" x="0"/>
          <a:ext cy="0" cx="0"/>
          <a:chOff y="0" x="0"/>
          <a:chExt cy="0" cx="0"/>
        </a:xfrm>
      </p:grpSpPr>
      <p:sp>
        <p:nvSpPr>
          <p:cNvPr id="923" name="Shape 923"/>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Peer-Review App</a:t>
            </a:r>
          </a:p>
        </p:txBody>
      </p:sp>
      <p:sp>
        <p:nvSpPr>
          <p:cNvPr id="924" name="Shape 924"/>
          <p:cNvSpPr txBox="1"/>
          <p:nvPr>
            <p:ph idx="1" type="body"/>
          </p:nvPr>
        </p:nvSpPr>
        <p:spPr>
          <a:xfrm>
            <a:off y="1600200" x="457200"/>
            <a:ext cy="4525963" cx="82296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Arial"/>
              <a:buNone/>
            </a:pPr>
            <a:r>
              <a:rPr strike="noStrike" u="none" b="0" cap="none" baseline="0" sz="3200" lang="en-US" i="0">
                <a:solidFill>
                  <a:schemeClr val="dk1"/>
                </a:solidFill>
                <a:latin typeface="Calibri"/>
                <a:ea typeface="Calibri"/>
                <a:cs typeface="Calibri"/>
                <a:sym typeface="Calibri"/>
              </a:rPr>
              <a:t>Features won’t be implemented in version 1.0:</a:t>
            </a:r>
          </a:p>
          <a:p>
            <a:pPr algn="l" rtl="0" lvl="0" marR="0" indent="-342900" marL="342900">
              <a:spcBef>
                <a:spcPts val="640"/>
              </a:spcBef>
              <a:buClr>
                <a:schemeClr val="dk1"/>
              </a:buClr>
              <a:buSzPct val="100000"/>
              <a:buFont typeface="Arial"/>
              <a:buChar char="•"/>
            </a:pPr>
            <a:r>
              <a:rPr strike="noStrike" u="none" b="0" cap="none" baseline="0" sz="3200" lang="en-US" i="0">
                <a:solidFill>
                  <a:schemeClr val="dk1"/>
                </a:solidFill>
                <a:latin typeface="Calibri"/>
                <a:ea typeface="Calibri"/>
                <a:cs typeface="Calibri"/>
                <a:sym typeface="Calibri"/>
              </a:rPr>
              <a:t>setting up deadlines and email reminder dates </a:t>
            </a:r>
          </a:p>
          <a:p>
            <a:pPr algn="l" rtl="0" lvl="0" marR="0" indent="-342900" marL="342900">
              <a:spcBef>
                <a:spcPts val="640"/>
              </a:spcBef>
              <a:buClr>
                <a:schemeClr val="dk1"/>
              </a:buClr>
              <a:buSzPct val="100000"/>
              <a:buFont typeface="Arial"/>
              <a:buChar char="•"/>
            </a:pPr>
            <a:r>
              <a:rPr strike="noStrike" u="none" b="0" cap="none" baseline="0" sz="3200" lang="en-US" i="0">
                <a:solidFill>
                  <a:schemeClr val="dk1"/>
                </a:solidFill>
                <a:latin typeface="Calibri"/>
                <a:ea typeface="Calibri"/>
                <a:cs typeface="Calibri"/>
                <a:sym typeface="Calibri"/>
              </a:rPr>
              <a:t>accommodating and making final decision about meetings. </a:t>
            </a:r>
          </a:p>
          <a:p>
            <a:pPr algn="l" rtl="0" lvl="0" marR="0" indent="-342900" marL="342900">
              <a:spcBef>
                <a:spcPts val="640"/>
              </a:spcBef>
              <a:buClr>
                <a:schemeClr val="dk1"/>
              </a:buClr>
              <a:buSzPct val="100000"/>
              <a:buFont typeface="Arial"/>
              <a:buChar char="•"/>
            </a:pPr>
            <a:r>
              <a:rPr strike="noStrike" u="none" b="0" cap="none" baseline="0" sz="3200" lang="en-US" i="0">
                <a:solidFill>
                  <a:schemeClr val="dk1"/>
                </a:solidFill>
                <a:latin typeface="Calibri"/>
                <a:ea typeface="Calibri"/>
                <a:cs typeface="Calibri"/>
                <a:sym typeface="Calibri"/>
              </a:rPr>
              <a:t>requesting and viewing feedbacks</a:t>
            </a:r>
          </a:p>
          <a:p>
            <a:pPr algn="l" rtl="0" lvl="0" marR="0" indent="-342900" marL="342900">
              <a:spcBef>
                <a:spcPts val="640"/>
              </a:spcBef>
              <a:buClr>
                <a:schemeClr val="dk1"/>
              </a:buClr>
              <a:buSzPct val="100000"/>
              <a:buFont typeface="Arial"/>
              <a:buChar char="•"/>
            </a:pPr>
            <a:r>
              <a:rPr strike="noStrike" u="none" b="0" cap="none" baseline="0" sz="3200" lang="en-US" i="0">
                <a:solidFill>
                  <a:schemeClr val="dk1"/>
                </a:solidFill>
                <a:latin typeface="Calibri"/>
                <a:ea typeface="Calibri"/>
                <a:cs typeface="Calibri"/>
                <a:sym typeface="Calibri"/>
              </a:rPr>
              <a:t>setting up maximum number of manuscripts</a:t>
            </a: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8" name="Shape 928"/>
        <p:cNvGrpSpPr/>
        <p:nvPr/>
      </p:nvGrpSpPr>
      <p:grpSpPr>
        <a:xfrm>
          <a:off y="0" x="0"/>
          <a:ext cy="0" cx="0"/>
          <a:chOff y="0" x="0"/>
          <a:chExt cy="0" cx="0"/>
        </a:xfrm>
      </p:grpSpPr>
      <p:sp>
        <p:nvSpPr>
          <p:cNvPr id="929" name="Shape 929"/>
          <p:cNvSpPr txBox="1"/>
          <p:nvPr>
            <p:ph type="ctrTitle"/>
          </p:nvPr>
        </p:nvSpPr>
        <p:spPr>
          <a:xfrm>
            <a:off y="2130425" x="685800"/>
            <a:ext cy="1470000" cx="77724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z="4400" lang="en-US">
                <a:solidFill>
                  <a:schemeClr val="dk1"/>
                </a:solidFill>
                <a:latin typeface="Calibri"/>
                <a:ea typeface="Calibri"/>
                <a:cs typeface="Calibri"/>
                <a:sym typeface="Calibri"/>
              </a:rPr>
              <a:t>Q &amp; A</a:t>
            </a:r>
          </a:p>
        </p:txBody>
      </p:sp>
      <p:sp>
        <p:nvSpPr>
          <p:cNvPr id="930" name="Shape 930"/>
          <p:cNvSpPr txBox="1"/>
          <p:nvPr>
            <p:ph idx="1" type="subTitle"/>
          </p:nvPr>
        </p:nvSpPr>
        <p:spPr>
          <a:xfrm>
            <a:off y="3886200" x="1371600"/>
            <a:ext cy="1752600" cx="64007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888888"/>
              </a:buClr>
              <a:buFont typeface="Arial"/>
              <a:buNone/>
            </a:pPr>
            <a:r>
              <a:t/>
            </a:r>
            <a:endParaRPr strike="noStrike" u="none" b="0" cap="none" baseline="0" sz="3200" i="0">
              <a:solidFill>
                <a:srgbClr val="888888"/>
              </a:solidFill>
              <a:latin typeface="Calibri"/>
              <a:ea typeface="Calibri"/>
              <a:cs typeface="Calibri"/>
              <a:sym typeface="Calibri"/>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4" name="Shape 934"/>
        <p:cNvGrpSpPr/>
        <p:nvPr/>
      </p:nvGrpSpPr>
      <p:grpSpPr>
        <a:xfrm>
          <a:off y="0" x="0"/>
          <a:ext cy="0" cx="0"/>
          <a:chOff y="0" x="0"/>
          <a:chExt cy="0" cx="0"/>
        </a:xfrm>
      </p:grpSpPr>
      <p:sp>
        <p:nvSpPr>
          <p:cNvPr id="935" name="Shape 935"/>
          <p:cNvSpPr txBox="1"/>
          <p:nvPr>
            <p:ph type="ctrTitle"/>
          </p:nvPr>
        </p:nvSpPr>
        <p:spPr>
          <a:xfrm>
            <a:off y="2130425" x="685800"/>
            <a:ext cy="1470000" cx="77724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z="4400" lang="en-US">
                <a:solidFill>
                  <a:schemeClr val="dk1"/>
                </a:solidFill>
                <a:latin typeface="Calibri"/>
                <a:ea typeface="Calibri"/>
                <a:cs typeface="Calibri"/>
                <a:sym typeface="Calibri"/>
              </a:rPr>
              <a:t>From Ben</a:t>
            </a:r>
          </a:p>
        </p:txBody>
      </p:sp>
      <p:sp>
        <p:nvSpPr>
          <p:cNvPr id="936" name="Shape 936"/>
          <p:cNvSpPr txBox="1"/>
          <p:nvPr>
            <p:ph idx="1" type="subTitle"/>
          </p:nvPr>
        </p:nvSpPr>
        <p:spPr>
          <a:xfrm>
            <a:off y="3886200" x="1371600"/>
            <a:ext cy="1752600" cx="64007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888888"/>
              </a:buClr>
              <a:buFont typeface="Arial"/>
              <a:buNone/>
            </a:pPr>
            <a:r>
              <a:t/>
            </a:r>
            <a:endParaRPr strike="noStrike" u="none" b="0" cap="none" baseline="0" sz="3200" i="0">
              <a:solidFill>
                <a:srgbClr val="888888"/>
              </a:solidFill>
              <a:latin typeface="Calibri"/>
              <a:ea typeface="Calibri"/>
              <a:cs typeface="Calibri"/>
              <a:sym typeface="Calibri"/>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0" name="Shape 940"/>
        <p:cNvGrpSpPr/>
        <p:nvPr/>
      </p:nvGrpSpPr>
      <p:grpSpPr>
        <a:xfrm>
          <a:off y="0" x="0"/>
          <a:ext cy="0" cx="0"/>
          <a:chOff y="0" x="0"/>
          <a:chExt cy="0" cx="0"/>
        </a:xfrm>
      </p:grpSpPr>
      <p:sp>
        <p:nvSpPr>
          <p:cNvPr id="941" name="Shape 941"/>
          <p:cNvSpPr txBox="1"/>
          <p:nvPr>
            <p:ph type="title"/>
          </p:nvPr>
        </p:nvSpPr>
        <p:spPr>
          <a:xfrm>
            <a:off y="273050" x="457200"/>
            <a:ext cy="1161900" cx="3008399"/>
          </a:xfrm>
          <a:prstGeom prst="rect">
            <a:avLst/>
          </a:prstGeom>
        </p:spPr>
        <p:txBody>
          <a:bodyPr bIns="91425" rIns="91425" lIns="91425" tIns="91425" anchor="b" anchorCtr="0">
            <a:noAutofit/>
          </a:bodyPr>
          <a:lstStyle/>
          <a:p>
            <a:pPr>
              <a:spcBef>
                <a:spcPts val="0"/>
              </a:spcBef>
              <a:buNone/>
            </a:pPr>
            <a:r>
              <a:rPr lang="en-US"/>
              <a:t>Landing Page</a:t>
            </a:r>
          </a:p>
        </p:txBody>
      </p:sp>
      <p:sp>
        <p:nvSpPr>
          <p:cNvPr id="942" name="Shape 942"/>
          <p:cNvSpPr txBox="1"/>
          <p:nvPr>
            <p:ph idx="1" type="body"/>
          </p:nvPr>
        </p:nvSpPr>
        <p:spPr>
          <a:xfrm>
            <a:off y="273050" x="3575050"/>
            <a:ext cy="5852999" cx="5111699"/>
          </a:xfrm>
          <a:prstGeom prst="rect">
            <a:avLst/>
          </a:prstGeom>
        </p:spPr>
        <p:txBody>
          <a:bodyPr bIns="91425" rIns="91425" lIns="91425" tIns="91425" anchor="t" anchorCtr="0">
            <a:noAutofit/>
          </a:bodyPr>
          <a:lstStyle/>
          <a:p>
            <a:pPr>
              <a:spcBef>
                <a:spcPts val="0"/>
              </a:spcBef>
              <a:buNone/>
            </a:pPr>
            <a:r>
              <a:t/>
            </a:r>
            <a:endParaRPr/>
          </a:p>
        </p:txBody>
      </p:sp>
      <p:sp>
        <p:nvSpPr>
          <p:cNvPr id="943" name="Shape 943"/>
          <p:cNvSpPr txBox="1"/>
          <p:nvPr>
            <p:ph idx="2" type="body"/>
          </p:nvPr>
        </p:nvSpPr>
        <p:spPr>
          <a:xfrm>
            <a:off y="1435100" x="457200"/>
            <a:ext cy="4691099" cx="3008399"/>
          </a:xfrm>
          <a:prstGeom prst="rect">
            <a:avLst/>
          </a:prstGeom>
        </p:spPr>
        <p:txBody>
          <a:bodyPr bIns="91425" rIns="91425" lIns="91425" tIns="91425" anchor="t" anchorCtr="0">
            <a:noAutofit/>
          </a:bodyPr>
          <a:lstStyle/>
          <a:p>
            <a:pPr>
              <a:spcBef>
                <a:spcPts val="0"/>
              </a:spcBef>
              <a:buNone/>
            </a:pPr>
            <a:r>
              <a:rPr lang="en-US"/>
              <a:t>I was goofing around with Fireworks and made some mockups. They don’t have all the feature described above yet but they might help us visualize this more easily. I didn’t look at this document before I made the mockups so I will definitely change mine a lot.</a:t>
            </a:r>
          </a:p>
        </p:txBody>
      </p:sp>
      <p:pic>
        <p:nvPicPr>
          <p:cNvPr id="944" name="Shape 944"/>
          <p:cNvPicPr preferRelativeResize="0"/>
          <p:nvPr/>
        </p:nvPicPr>
        <p:blipFill>
          <a:blip r:embed="rId4">
            <a:alphaModFix/>
          </a:blip>
          <a:stretch>
            <a:fillRect/>
          </a:stretch>
        </p:blipFill>
        <p:spPr>
          <a:xfrm>
            <a:off y="1150312" x="3738762"/>
            <a:ext cy="4784275" cx="4784275"/>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8" name="Shape 948"/>
        <p:cNvGrpSpPr/>
        <p:nvPr/>
      </p:nvGrpSpPr>
      <p:grpSpPr>
        <a:xfrm>
          <a:off y="0" x="0"/>
          <a:ext cy="0" cx="0"/>
          <a:chOff y="0" x="0"/>
          <a:chExt cy="0" cx="0"/>
        </a:xfrm>
      </p:grpSpPr>
      <p:sp>
        <p:nvSpPr>
          <p:cNvPr id="949" name="Shape 949"/>
          <p:cNvSpPr txBox="1"/>
          <p:nvPr>
            <p:ph type="title"/>
          </p:nvPr>
        </p:nvSpPr>
        <p:spPr>
          <a:xfrm>
            <a:off y="273050" x="457200"/>
            <a:ext cy="1161900" cx="3008399"/>
          </a:xfrm>
          <a:prstGeom prst="rect">
            <a:avLst/>
          </a:prstGeom>
        </p:spPr>
        <p:txBody>
          <a:bodyPr bIns="91425" rIns="91425" lIns="91425" tIns="91425" anchor="b" anchorCtr="0">
            <a:noAutofit/>
          </a:bodyPr>
          <a:lstStyle/>
          <a:p>
            <a:pPr>
              <a:spcBef>
                <a:spcPts val="0"/>
              </a:spcBef>
              <a:buNone/>
            </a:pPr>
            <a:r>
              <a:rPr lang="en-US"/>
              <a:t>Sign Up / Login Page</a:t>
            </a:r>
          </a:p>
        </p:txBody>
      </p:sp>
      <p:sp>
        <p:nvSpPr>
          <p:cNvPr id="950" name="Shape 950"/>
          <p:cNvSpPr txBox="1"/>
          <p:nvPr>
            <p:ph idx="1" type="body"/>
          </p:nvPr>
        </p:nvSpPr>
        <p:spPr>
          <a:xfrm>
            <a:off y="273050" x="3575050"/>
            <a:ext cy="5852999" cx="5111699"/>
          </a:xfrm>
          <a:prstGeom prst="rect">
            <a:avLst/>
          </a:prstGeom>
        </p:spPr>
        <p:txBody>
          <a:bodyPr bIns="91425" rIns="91425" lIns="91425" tIns="91425" anchor="t" anchorCtr="0">
            <a:noAutofit/>
          </a:bodyPr>
          <a:lstStyle/>
          <a:p>
            <a:pPr>
              <a:spcBef>
                <a:spcPts val="0"/>
              </a:spcBef>
              <a:buNone/>
            </a:pPr>
            <a:r>
              <a:t/>
            </a:r>
            <a:endParaRPr/>
          </a:p>
        </p:txBody>
      </p:sp>
      <p:sp>
        <p:nvSpPr>
          <p:cNvPr id="951" name="Shape 951"/>
          <p:cNvSpPr txBox="1"/>
          <p:nvPr>
            <p:ph idx="2" type="body"/>
          </p:nvPr>
        </p:nvSpPr>
        <p:spPr>
          <a:xfrm>
            <a:off y="1435100" x="457200"/>
            <a:ext cy="4691099" cx="3008399"/>
          </a:xfrm>
          <a:prstGeom prst="rect">
            <a:avLst/>
          </a:prstGeom>
        </p:spPr>
        <p:txBody>
          <a:bodyPr bIns="91425" rIns="91425" lIns="91425" tIns="91425" anchor="t" anchorCtr="0">
            <a:noAutofit/>
          </a:bodyPr>
          <a:lstStyle/>
          <a:p>
            <a:pPr>
              <a:spcBef>
                <a:spcPts val="0"/>
              </a:spcBef>
              <a:buNone/>
            </a:pPr>
            <a:r>
              <a:rPr lang="en-US"/>
              <a:t>The waiver at the bottom is what they must agree to when they sign up.</a:t>
            </a:r>
          </a:p>
        </p:txBody>
      </p:sp>
      <p:pic>
        <p:nvPicPr>
          <p:cNvPr id="952" name="Shape 952"/>
          <p:cNvPicPr preferRelativeResize="0"/>
          <p:nvPr/>
        </p:nvPicPr>
        <p:blipFill>
          <a:blip r:embed="rId4">
            <a:alphaModFix/>
          </a:blip>
          <a:stretch>
            <a:fillRect/>
          </a:stretch>
        </p:blipFill>
        <p:spPr>
          <a:xfrm>
            <a:off y="934775" x="3575050"/>
            <a:ext cy="5482350" cx="54823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y="0" x="0"/>
          <a:ext cy="0" cx="0"/>
          <a:chOff y="0" x="0"/>
          <a:chExt cy="0" cx="0"/>
        </a:xfrm>
      </p:grpSpPr>
      <p:sp>
        <p:nvSpPr>
          <p:cNvPr id="282" name="Shape 282"/>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Sign up - not all required fields are filled in</a:t>
            </a:r>
          </a:p>
        </p:txBody>
      </p:sp>
      <p:sp>
        <p:nvSpPr>
          <p:cNvPr id="283" name="Shape 283"/>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p:txBody>
      </p:sp>
      <p:sp>
        <p:nvSpPr>
          <p:cNvPr id="284" name="Shape 284"/>
          <p:cNvSpPr/>
          <p:nvPr/>
        </p:nvSpPr>
        <p:spPr>
          <a:xfrm>
            <a:off y="729416" x="3684980"/>
            <a:ext cy="554099" cx="4634400"/>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sz="1800" lang="en-US" i="0">
                <a:solidFill>
                  <a:srgbClr val="FF0000"/>
                </a:solidFill>
                <a:latin typeface="Calibri"/>
                <a:ea typeface="Calibri"/>
                <a:cs typeface="Calibri"/>
                <a:sym typeface="Calibri"/>
              </a:rPr>
              <a:t>Name, Email can not be empty</a:t>
            </a:r>
          </a:p>
        </p:txBody>
      </p:sp>
      <p:sp>
        <p:nvSpPr>
          <p:cNvPr id="285" name="Shape 285"/>
          <p:cNvSpPr txBox="1"/>
          <p:nvPr>
            <p:ph idx="2" type="body"/>
          </p:nvPr>
        </p:nvSpPr>
        <p:spPr>
          <a:xfrm>
            <a:off y="273050" x="3575050"/>
            <a:ext cy="5852999" cx="5111699"/>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rtl="0" lvl="0">
              <a:spcBef>
                <a:spcPts val="0"/>
              </a:spcBef>
              <a:buNone/>
            </a:pPr>
            <a:r>
              <a:rPr lang="en-US">
                <a:solidFill>
                  <a:schemeClr val="dk1"/>
                </a:solidFill>
                <a:latin typeface="Calibri"/>
                <a:ea typeface="Calibri"/>
                <a:cs typeface="Calibri"/>
                <a:sym typeface="Calibri"/>
              </a:rPr>
              <a:t>Emory Manuscripts reviewing system</a:t>
            </a:r>
          </a:p>
        </p:txBody>
      </p:sp>
      <p:sp>
        <p:nvSpPr>
          <p:cNvPr id="286" name="Shape 286"/>
          <p:cNvSpPr/>
          <p:nvPr/>
        </p:nvSpPr>
        <p:spPr>
          <a:xfrm>
            <a:off y="277089" x="3581400"/>
            <a:ext cy="457200" cx="5105399"/>
          </a:xfrm>
          <a:prstGeom prst="rect">
            <a:avLst/>
          </a:prstGeom>
          <a:gradFill>
            <a:gsLst>
              <a:gs pos="0">
                <a:srgbClr val="EBFFBF"/>
              </a:gs>
              <a:gs pos="35000">
                <a:srgbClr val="F0FFD3"/>
              </a:gs>
              <a:gs pos="100000">
                <a:srgbClr val="F9FFEF"/>
              </a:gs>
            </a:gsLst>
            <a:lin ang="16200037"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rtl="0" lvl="0">
              <a:spcBef>
                <a:spcPts val="0"/>
              </a:spcBef>
              <a:buSzPct val="25000"/>
              <a:buNone/>
            </a:pPr>
            <a:r>
              <a:rPr lang="en-US">
                <a:solidFill>
                  <a:schemeClr val="dk1"/>
                </a:solidFill>
                <a:latin typeface="Calibri"/>
                <a:ea typeface="Calibri"/>
                <a:cs typeface="Calibri"/>
                <a:sym typeface="Calibri"/>
              </a:rPr>
              <a:t>Emory Manuscripts reviewing system</a:t>
            </a:r>
          </a:p>
        </p:txBody>
      </p:sp>
      <p:sp>
        <p:nvSpPr>
          <p:cNvPr id="287" name="Shape 287"/>
          <p:cNvSpPr/>
          <p:nvPr/>
        </p:nvSpPr>
        <p:spPr>
          <a:xfrm>
            <a:off y="5893726" x="3581400"/>
            <a:ext cy="228600" cx="5105399"/>
          </a:xfrm>
          <a:prstGeom prst="rect">
            <a:avLst/>
          </a:prstGeom>
          <a:gradFill>
            <a:gsLst>
              <a:gs pos="0">
                <a:srgbClr val="EBFFBF"/>
              </a:gs>
              <a:gs pos="35000">
                <a:srgbClr val="F0FFD3"/>
              </a:gs>
              <a:gs pos="100000">
                <a:srgbClr val="F9FFEF"/>
              </a:gs>
            </a:gsLst>
            <a:lin ang="16200037"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lang="en-US">
                <a:solidFill>
                  <a:schemeClr val="dk1"/>
                </a:solidFill>
                <a:latin typeface="Calibri"/>
                <a:ea typeface="Calibri"/>
                <a:cs typeface="Calibri"/>
                <a:sym typeface="Calibri"/>
              </a:rPr>
              <a:t>©</a:t>
            </a:r>
            <a:r>
              <a:rPr strike="noStrike" u="none" b="0" cap="none" baseline="0" sz="1400" lang="en-US" i="0">
                <a:solidFill>
                  <a:schemeClr val="dk1"/>
                </a:solidFill>
                <a:latin typeface="Calibri"/>
                <a:ea typeface="Calibri"/>
                <a:cs typeface="Calibri"/>
                <a:sym typeface="Calibri"/>
              </a:rPr>
              <a:t>2014 Copyright</a:t>
            </a:r>
          </a:p>
        </p:txBody>
      </p:sp>
      <p:sp>
        <p:nvSpPr>
          <p:cNvPr id="288" name="Shape 288"/>
          <p:cNvSpPr/>
          <p:nvPr/>
        </p:nvSpPr>
        <p:spPr>
          <a:xfrm>
            <a:off y="1166550" x="3580028"/>
            <a:ext cy="457200" cx="15620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lang="en-US" i="0">
                <a:solidFill>
                  <a:srgbClr val="FF0000"/>
                </a:solidFill>
                <a:latin typeface="Calibri"/>
                <a:ea typeface="Calibri"/>
                <a:cs typeface="Calibri"/>
                <a:sym typeface="Calibri"/>
              </a:rPr>
              <a:t>* </a:t>
            </a:r>
            <a:r>
              <a:rPr strike="noStrike" u="none" b="0" cap="none" baseline="0" lang="en-US" i="0">
                <a:latin typeface="Calibri"/>
                <a:ea typeface="Calibri"/>
                <a:cs typeface="Calibri"/>
                <a:sym typeface="Calibri"/>
              </a:rPr>
              <a:t>First</a:t>
            </a:r>
            <a:r>
              <a:rPr strike="noStrike" u="none" b="0" cap="none" baseline="0" lang="en-US" i="0">
                <a:solidFill>
                  <a:srgbClr val="FF0000"/>
                </a:solidFill>
                <a:latin typeface="Calibri"/>
                <a:ea typeface="Calibri"/>
                <a:cs typeface="Calibri"/>
                <a:sym typeface="Calibri"/>
              </a:rPr>
              <a:t> </a:t>
            </a:r>
            <a:r>
              <a:rPr strike="noStrike" u="none" b="0" cap="none" baseline="0" lang="en-US" i="0">
                <a:solidFill>
                  <a:schemeClr val="dk1"/>
                </a:solidFill>
                <a:latin typeface="Calibri"/>
                <a:ea typeface="Calibri"/>
                <a:cs typeface="Calibri"/>
                <a:sym typeface="Calibri"/>
              </a:rPr>
              <a:t>Name:</a:t>
            </a:r>
          </a:p>
        </p:txBody>
      </p:sp>
      <p:sp>
        <p:nvSpPr>
          <p:cNvPr id="289" name="Shape 289"/>
          <p:cNvSpPr/>
          <p:nvPr/>
        </p:nvSpPr>
        <p:spPr>
          <a:xfrm>
            <a:off y="3780637" x="3568243"/>
            <a:ext cy="457200" cx="12191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lang="en-US" i="0">
                <a:solidFill>
                  <a:srgbClr val="FF0000"/>
                </a:solidFill>
                <a:latin typeface="Calibri"/>
                <a:ea typeface="Calibri"/>
                <a:cs typeface="Calibri"/>
                <a:sym typeface="Calibri"/>
              </a:rPr>
              <a:t>* </a:t>
            </a:r>
            <a:r>
              <a:rPr strike="noStrike" u="none" b="0" cap="none" baseline="0" lang="en-US" i="0">
                <a:solidFill>
                  <a:schemeClr val="dk1"/>
                </a:solidFill>
                <a:latin typeface="Calibri"/>
                <a:ea typeface="Calibri"/>
                <a:cs typeface="Calibri"/>
                <a:sym typeface="Calibri"/>
              </a:rPr>
              <a:t>Lab/PI:</a:t>
            </a:r>
          </a:p>
        </p:txBody>
      </p:sp>
      <p:sp>
        <p:nvSpPr>
          <p:cNvPr id="290" name="Shape 290"/>
          <p:cNvSpPr/>
          <p:nvPr/>
        </p:nvSpPr>
        <p:spPr>
          <a:xfrm>
            <a:off y="1628422" x="3566863"/>
            <a:ext cy="457200" cx="1143000"/>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lang="en-US" i="0">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Last Name</a:t>
            </a:r>
            <a:r>
              <a:rPr strike="noStrike" u="none" b="0" cap="none" baseline="0" lang="en-US" i="0">
                <a:solidFill>
                  <a:schemeClr val="dk1"/>
                </a:solidFill>
                <a:latin typeface="Calibri"/>
                <a:ea typeface="Calibri"/>
                <a:cs typeface="Calibri"/>
                <a:sym typeface="Calibri"/>
              </a:rPr>
              <a:t>:</a:t>
            </a:r>
          </a:p>
        </p:txBody>
      </p:sp>
      <p:sp>
        <p:nvSpPr>
          <p:cNvPr id="291" name="Shape 291"/>
          <p:cNvSpPr/>
          <p:nvPr/>
        </p:nvSpPr>
        <p:spPr>
          <a:xfrm>
            <a:off y="3375675" x="3564999"/>
            <a:ext cy="457200" cx="2095200"/>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lang="en-US" i="0">
                <a:solidFill>
                  <a:srgbClr val="FF0000"/>
                </a:solidFill>
                <a:latin typeface="Calibri"/>
                <a:ea typeface="Calibri"/>
                <a:cs typeface="Calibri"/>
                <a:sym typeface="Calibri"/>
              </a:rPr>
              <a:t>* </a:t>
            </a:r>
            <a:r>
              <a:rPr strike="noStrike" u="none" b="0" cap="none" baseline="0" lang="en-US" i="0">
                <a:latin typeface="Calibri"/>
                <a:ea typeface="Calibri"/>
                <a:cs typeface="Calibri"/>
                <a:sym typeface="Calibri"/>
              </a:rPr>
              <a:t>School/ </a:t>
            </a:r>
            <a:r>
              <a:rPr strike="noStrike" u="none" b="0" cap="none" baseline="0" lang="en-US" i="0">
                <a:solidFill>
                  <a:schemeClr val="dk1"/>
                </a:solidFill>
                <a:latin typeface="Calibri"/>
                <a:ea typeface="Calibri"/>
                <a:cs typeface="Calibri"/>
                <a:sym typeface="Calibri"/>
              </a:rPr>
              <a:t>Department:</a:t>
            </a:r>
          </a:p>
        </p:txBody>
      </p:sp>
      <p:sp>
        <p:nvSpPr>
          <p:cNvPr id="292" name="Shape 292"/>
          <p:cNvSpPr/>
          <p:nvPr/>
        </p:nvSpPr>
        <p:spPr>
          <a:xfrm>
            <a:off y="4724400" x="3553703"/>
            <a:ext cy="457200" cx="1877099"/>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lang="en-US">
                <a:solidFill>
                  <a:srgbClr val="FF0000"/>
                </a:solidFill>
                <a:latin typeface="Calibri"/>
                <a:ea typeface="Calibri"/>
                <a:cs typeface="Calibri"/>
                <a:sym typeface="Calibri"/>
              </a:rPr>
              <a:t>*</a:t>
            </a:r>
            <a:r>
              <a:rPr strike="noStrike" u="none" b="0" cap="none" baseline="0" sz="1000" lang="en-US" i="0">
                <a:solidFill>
                  <a:srgbClr val="FF0000"/>
                </a:solidFill>
                <a:latin typeface="Calibri"/>
                <a:ea typeface="Calibri"/>
                <a:cs typeface="Calibri"/>
                <a:sym typeface="Calibri"/>
              </a:rPr>
              <a:t> </a:t>
            </a:r>
            <a:r>
              <a:rPr strike="noStrike" u="none" b="0" cap="none" baseline="0" lang="en-US" i="0">
                <a:solidFill>
                  <a:schemeClr val="dk1"/>
                </a:solidFill>
                <a:latin typeface="Calibri"/>
                <a:ea typeface="Calibri"/>
                <a:cs typeface="Calibri"/>
                <a:sym typeface="Calibri"/>
              </a:rPr>
              <a:t>Research </a:t>
            </a:r>
            <a:r>
              <a:rPr lang="en-US">
                <a:solidFill>
                  <a:schemeClr val="dk1"/>
                </a:solidFill>
                <a:latin typeface="Calibri"/>
                <a:ea typeface="Calibri"/>
                <a:cs typeface="Calibri"/>
                <a:sym typeface="Calibri"/>
              </a:rPr>
              <a:t>F</a:t>
            </a:r>
            <a:r>
              <a:rPr strike="noStrike" u="none" b="0" cap="none" baseline="0" lang="en-US" i="0">
                <a:solidFill>
                  <a:schemeClr val="dk1"/>
                </a:solidFill>
                <a:latin typeface="Calibri"/>
                <a:ea typeface="Calibri"/>
                <a:cs typeface="Calibri"/>
                <a:sym typeface="Calibri"/>
              </a:rPr>
              <a:t>ield:</a:t>
            </a:r>
          </a:p>
        </p:txBody>
      </p:sp>
      <p:sp>
        <p:nvSpPr>
          <p:cNvPr id="293" name="Shape 293"/>
          <p:cNvSpPr/>
          <p:nvPr/>
        </p:nvSpPr>
        <p:spPr>
          <a:xfrm>
            <a:off y="3442800" x="5436375"/>
            <a:ext cy="321000" cx="31101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a:spcBef>
                <a:spcPts val="0"/>
              </a:spcBef>
              <a:buClr>
                <a:schemeClr val="dk1"/>
              </a:buClr>
              <a:buSzPct val="25000"/>
              <a:buFont typeface="Arial"/>
              <a:buNone/>
            </a:pPr>
            <a:r>
              <a:rPr sz="1800" lang="en-US">
                <a:solidFill>
                  <a:schemeClr val="dk1"/>
                </a:solidFill>
                <a:latin typeface="Calibri"/>
                <a:ea typeface="Calibri"/>
                <a:cs typeface="Calibri"/>
                <a:sym typeface="Calibri"/>
              </a:rPr>
              <a:t>***</a:t>
            </a:r>
          </a:p>
        </p:txBody>
      </p:sp>
      <p:sp>
        <p:nvSpPr>
          <p:cNvPr id="294" name="Shape 294"/>
          <p:cNvSpPr/>
          <p:nvPr/>
        </p:nvSpPr>
        <p:spPr>
          <a:xfrm>
            <a:off y="4784400" x="5436300"/>
            <a:ext cy="321000" cx="31101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lang="en-US">
                <a:solidFill>
                  <a:schemeClr val="dk1"/>
                </a:solidFill>
                <a:latin typeface="Calibri"/>
                <a:ea typeface="Calibri"/>
                <a:cs typeface="Calibri"/>
                <a:sym typeface="Calibri"/>
              </a:rPr>
              <a:t>口Bio 口 CS</a:t>
            </a:r>
          </a:p>
        </p:txBody>
      </p:sp>
      <p:sp>
        <p:nvSpPr>
          <p:cNvPr id="295" name="Shape 295"/>
          <p:cNvSpPr/>
          <p:nvPr/>
        </p:nvSpPr>
        <p:spPr>
          <a:xfrm>
            <a:off y="4267200" x="3553700"/>
            <a:ext cy="457200" cx="1740600"/>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lang="en-US" i="0">
                <a:solidFill>
                  <a:srgbClr val="FF0000"/>
                </a:solidFill>
                <a:latin typeface="Calibri"/>
                <a:ea typeface="Calibri"/>
                <a:cs typeface="Calibri"/>
                <a:sym typeface="Calibri"/>
              </a:rPr>
              <a:t>* </a:t>
            </a:r>
            <a:r>
              <a:rPr strike="noStrike" u="none" b="0" cap="none" baseline="0" lang="en-US" i="0">
                <a:solidFill>
                  <a:schemeClr val="dk1"/>
                </a:solidFill>
                <a:latin typeface="Calibri"/>
                <a:ea typeface="Calibri"/>
                <a:cs typeface="Calibri"/>
                <a:sym typeface="Calibri"/>
              </a:rPr>
              <a:t>Research</a:t>
            </a:r>
            <a:r>
              <a:rPr lang="en-US">
                <a:solidFill>
                  <a:schemeClr val="dk1"/>
                </a:solidFill>
                <a:latin typeface="Calibri"/>
                <a:ea typeface="Calibri"/>
                <a:cs typeface="Calibri"/>
                <a:sym typeface="Calibri"/>
              </a:rPr>
              <a:t> I</a:t>
            </a:r>
            <a:r>
              <a:rPr strike="noStrike" u="none" b="0" cap="none" baseline="0" lang="en-US" i="0">
                <a:solidFill>
                  <a:schemeClr val="dk1"/>
                </a:solidFill>
                <a:latin typeface="Calibri"/>
                <a:ea typeface="Calibri"/>
                <a:cs typeface="Calibri"/>
                <a:sym typeface="Calibri"/>
              </a:rPr>
              <a:t>nterest:</a:t>
            </a:r>
          </a:p>
        </p:txBody>
      </p:sp>
      <p:sp>
        <p:nvSpPr>
          <p:cNvPr id="296" name="Shape 296"/>
          <p:cNvSpPr/>
          <p:nvPr/>
        </p:nvSpPr>
        <p:spPr>
          <a:xfrm>
            <a:off y="2499925" x="3572741"/>
            <a:ext cy="457200" cx="1371599"/>
          </a:xfrm>
          <a:prstGeom prst="rect">
            <a:avLst/>
          </a:prstGeom>
          <a:noFill/>
          <a:ln>
            <a:noFill/>
          </a:ln>
        </p:spPr>
        <p:txBody>
          <a:bodyPr bIns="45700" rIns="91425" lIns="91425" tIns="45700" anchor="ctr" anchorCtr="0">
            <a:noAutofit/>
          </a:bodyPr>
          <a:lstStyle/>
          <a:p>
            <a:pPr algn="l" rtl="0" lvl="0" marR="0" indent="0" marL="0">
              <a:spcBef>
                <a:spcPts val="0"/>
              </a:spcBef>
              <a:buNone/>
            </a:pPr>
            <a:r>
              <a:t/>
            </a:r>
            <a:endParaRPr strike="noStrike" u="none" b="0" cap="none" baseline="0" i="0">
              <a:solidFill>
                <a:schemeClr val="dk1"/>
              </a:solidFill>
              <a:latin typeface="Calibri"/>
              <a:ea typeface="Calibri"/>
              <a:cs typeface="Calibri"/>
              <a:sym typeface="Calibri"/>
            </a:endParaRPr>
          </a:p>
        </p:txBody>
      </p:sp>
      <p:sp>
        <p:nvSpPr>
          <p:cNvPr id="297" name="Shape 297"/>
          <p:cNvSpPr/>
          <p:nvPr/>
        </p:nvSpPr>
        <p:spPr>
          <a:xfrm>
            <a:off y="2470927" x="3566863"/>
            <a:ext cy="457200" cx="1740600"/>
          </a:xfrm>
          <a:prstGeom prst="rect">
            <a:avLst/>
          </a:prstGeom>
          <a:noFill/>
          <a:ln>
            <a:noFill/>
          </a:ln>
        </p:spPr>
        <p:txBody>
          <a:bodyPr bIns="45700" rIns="91425" lIns="91425" tIns="45700" anchor="ctr" anchorCtr="0">
            <a:noAutofit/>
          </a:bodyPr>
          <a:lstStyle/>
          <a:p>
            <a:pPr algn="l" rtl="0" lvl="0" marR="0" indent="0" marL="0">
              <a:spcBef>
                <a:spcPts val="0"/>
              </a:spcBef>
              <a:buSzPct val="25000"/>
              <a:buNone/>
            </a:pPr>
            <a:r>
              <a:rPr strike="noStrike" u="none" b="0" cap="none" baseline="0" lang="en-US" i="0">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P</a:t>
            </a:r>
            <a:r>
              <a:rPr strike="noStrike" u="none" b="0" cap="none" baseline="0" lang="en-US" i="0">
                <a:solidFill>
                  <a:schemeClr val="dk1"/>
                </a:solidFill>
                <a:latin typeface="Calibri"/>
                <a:ea typeface="Calibri"/>
                <a:cs typeface="Calibri"/>
                <a:sym typeface="Calibri"/>
              </a:rPr>
              <a:t>assword:</a:t>
            </a:r>
          </a:p>
        </p:txBody>
      </p:sp>
      <p:sp>
        <p:nvSpPr>
          <p:cNvPr id="298" name="Shape 298"/>
          <p:cNvSpPr/>
          <p:nvPr/>
        </p:nvSpPr>
        <p:spPr>
          <a:xfrm>
            <a:off y="5311601" x="5600100"/>
            <a:ext cy="321000" cx="1068000"/>
          </a:xfrm>
          <a:prstGeom prst="roundRect">
            <a:avLst>
              <a:gd fmla="val 16667" name="adj"/>
            </a:avLst>
          </a:prstGeom>
          <a:gradFill>
            <a:gsLst>
              <a:gs pos="0">
                <a:srgbClr val="9FCA4A"/>
              </a:gs>
              <a:gs pos="100000">
                <a:srgbClr val="EBFEC1"/>
              </a:gs>
            </a:gsLst>
            <a:lin ang="16200037"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lang="en-US"/>
              <a:t>Finish</a:t>
            </a:r>
          </a:p>
        </p:txBody>
      </p:sp>
      <p:sp>
        <p:nvSpPr>
          <p:cNvPr id="299" name="Shape 299"/>
          <p:cNvSpPr/>
          <p:nvPr/>
        </p:nvSpPr>
        <p:spPr>
          <a:xfrm>
            <a:off y="3881325" x="5436300"/>
            <a:ext cy="321000" cx="31101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a:spcBef>
                <a:spcPts val="0"/>
              </a:spcBef>
              <a:buClr>
                <a:schemeClr val="dk1"/>
              </a:buClr>
              <a:buSzPct val="25000"/>
              <a:buFont typeface="Arial"/>
              <a:buNone/>
            </a:pPr>
            <a:r>
              <a:rPr sz="1800" lang="en-US">
                <a:solidFill>
                  <a:schemeClr val="dk1"/>
                </a:solidFill>
                <a:latin typeface="Calibri"/>
                <a:ea typeface="Calibri"/>
                <a:cs typeface="Calibri"/>
                <a:sym typeface="Calibri"/>
              </a:rPr>
              <a:t>***</a:t>
            </a:r>
          </a:p>
        </p:txBody>
      </p:sp>
      <p:sp>
        <p:nvSpPr>
          <p:cNvPr id="300" name="Shape 300"/>
          <p:cNvSpPr/>
          <p:nvPr/>
        </p:nvSpPr>
        <p:spPr>
          <a:xfrm>
            <a:off y="4332875" x="5436300"/>
            <a:ext cy="321000" cx="31101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a:spcBef>
                <a:spcPts val="0"/>
              </a:spcBef>
              <a:buClr>
                <a:schemeClr val="dk1"/>
              </a:buClr>
              <a:buSzPct val="25000"/>
              <a:buFont typeface="Arial"/>
              <a:buNone/>
            </a:pPr>
            <a:r>
              <a:rPr sz="1800" lang="en-US">
                <a:solidFill>
                  <a:schemeClr val="dk1"/>
                </a:solidFill>
                <a:latin typeface="Calibri"/>
                <a:ea typeface="Calibri"/>
                <a:cs typeface="Calibri"/>
                <a:sym typeface="Calibri"/>
              </a:rPr>
              <a:t>***</a:t>
            </a:r>
          </a:p>
        </p:txBody>
      </p:sp>
      <p:sp>
        <p:nvSpPr>
          <p:cNvPr id="301" name="Shape 301"/>
          <p:cNvSpPr/>
          <p:nvPr/>
        </p:nvSpPr>
        <p:spPr>
          <a:xfrm>
            <a:off y="3004425" x="5436300"/>
            <a:ext cy="321000" cx="31101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a:spcBef>
                <a:spcPts val="0"/>
              </a:spcBef>
              <a:buClr>
                <a:schemeClr val="dk1"/>
              </a:buClr>
              <a:buFont typeface="Arial"/>
              <a:buNone/>
            </a:pPr>
            <a:r>
              <a:t/>
            </a:r>
            <a:endParaRPr sz="1800">
              <a:solidFill>
                <a:schemeClr val="dk1"/>
              </a:solidFill>
              <a:latin typeface="Calibri"/>
              <a:ea typeface="Calibri"/>
              <a:cs typeface="Calibri"/>
              <a:sym typeface="Calibri"/>
            </a:endParaRPr>
          </a:p>
        </p:txBody>
      </p:sp>
      <p:sp>
        <p:nvSpPr>
          <p:cNvPr id="302" name="Shape 302"/>
          <p:cNvSpPr/>
          <p:nvPr/>
        </p:nvSpPr>
        <p:spPr>
          <a:xfrm>
            <a:off y="2551825" x="5436300"/>
            <a:ext cy="321000" cx="3110100"/>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latin typeface="Calibri"/>
              <a:ea typeface="Calibri"/>
              <a:cs typeface="Calibri"/>
              <a:sym typeface="Calibri"/>
            </a:endParaRPr>
          </a:p>
        </p:txBody>
      </p:sp>
      <p:sp>
        <p:nvSpPr>
          <p:cNvPr id="303" name="Shape 303"/>
          <p:cNvSpPr/>
          <p:nvPr/>
        </p:nvSpPr>
        <p:spPr>
          <a:xfrm>
            <a:off y="1698725" x="5436300"/>
            <a:ext cy="321000" cx="3110100"/>
          </a:xfrm>
          <a:prstGeom prst="rect">
            <a:avLst/>
          </a:prstGeom>
          <a:noFill/>
          <a:ln w="9525" cap="flat">
            <a:solidFill>
              <a:srgbClr val="FF0000"/>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304" name="Shape 304"/>
          <p:cNvSpPr/>
          <p:nvPr/>
        </p:nvSpPr>
        <p:spPr>
          <a:xfrm>
            <a:off y="1242425" x="5428949"/>
            <a:ext cy="321000" cx="3110100"/>
          </a:xfrm>
          <a:prstGeom prst="rect">
            <a:avLst/>
          </a:prstGeom>
          <a:noFill/>
          <a:ln w="9525" cap="flat">
            <a:solidFill>
              <a:srgbClr val="FF0000"/>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rgbClr val="FF0000"/>
              </a:solidFill>
              <a:latin typeface="Calibri"/>
              <a:ea typeface="Calibri"/>
              <a:cs typeface="Calibri"/>
              <a:sym typeface="Calibri"/>
            </a:endParaRPr>
          </a:p>
        </p:txBody>
      </p:sp>
      <p:sp>
        <p:nvSpPr>
          <p:cNvPr id="305" name="Shape 305"/>
          <p:cNvSpPr/>
          <p:nvPr/>
        </p:nvSpPr>
        <p:spPr>
          <a:xfrm>
            <a:off y="2090297" x="3566863"/>
            <a:ext cy="457200" cx="1143000"/>
          </a:xfrm>
          <a:prstGeom prst="rect">
            <a:avLst/>
          </a:prstGeom>
          <a:noFill/>
          <a:ln>
            <a:noFill/>
          </a:ln>
        </p:spPr>
        <p:txBody>
          <a:bodyPr bIns="45700" rIns="91425" lIns="91425" tIns="45700" anchor="ctr" anchorCtr="0">
            <a:noAutofit/>
          </a:bodyPr>
          <a:lstStyle/>
          <a:p>
            <a:pPr rtl="0" lvl="0">
              <a:spcBef>
                <a:spcPts val="0"/>
              </a:spcBef>
              <a:buSzPct val="25000"/>
              <a:buNone/>
            </a:pP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Email:</a:t>
            </a:r>
          </a:p>
        </p:txBody>
      </p:sp>
      <p:sp>
        <p:nvSpPr>
          <p:cNvPr id="306" name="Shape 306"/>
          <p:cNvSpPr/>
          <p:nvPr/>
        </p:nvSpPr>
        <p:spPr>
          <a:xfrm>
            <a:off y="2134100" x="5436300"/>
            <a:ext cy="321000" cx="3110100"/>
          </a:xfrm>
          <a:prstGeom prst="rect">
            <a:avLst/>
          </a:prstGeom>
          <a:noFill/>
          <a:ln w="9525" cap="flat">
            <a:solidFill>
              <a:srgbClr val="FF0000"/>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307" name="Shape 307"/>
          <p:cNvSpPr/>
          <p:nvPr/>
        </p:nvSpPr>
        <p:spPr>
          <a:xfrm>
            <a:off y="2928850" x="3559423"/>
            <a:ext cy="457200" cx="1877099"/>
          </a:xfrm>
          <a:prstGeom prst="rect">
            <a:avLst/>
          </a:prstGeom>
          <a:noFill/>
          <a:ln>
            <a:noFill/>
          </a:ln>
        </p:spPr>
        <p:txBody>
          <a:bodyPr bIns="45700" rIns="91425" lIns="91425" tIns="45700" anchor="ctr" anchorCtr="0">
            <a:noAutofit/>
          </a:bodyPr>
          <a:lstStyle/>
          <a:p>
            <a:pPr rtl="0" lvl="0">
              <a:spcBef>
                <a:spcPts val="0"/>
              </a:spcBef>
              <a:buSzPct val="25000"/>
              <a:buNone/>
            </a:pPr>
            <a:r>
              <a:rPr strike="noStrike" u="none" b="0" cap="none" baseline="0" lang="en-US" i="0">
                <a:solidFill>
                  <a:srgbClr val="FF0000"/>
                </a:solidFill>
                <a:latin typeface="Calibri"/>
                <a:ea typeface="Calibri"/>
                <a:cs typeface="Calibri"/>
                <a:sym typeface="Calibri"/>
              </a:rPr>
              <a:t>*</a:t>
            </a:r>
            <a:r>
              <a:rPr lang="en-US">
                <a:solidFill>
                  <a:srgbClr val="FF0000"/>
                </a:solidFill>
                <a:latin typeface="Calibri"/>
                <a:ea typeface="Calibri"/>
                <a:cs typeface="Calibri"/>
                <a:sym typeface="Calibri"/>
              </a:rPr>
              <a:t> </a:t>
            </a:r>
            <a:r>
              <a:rPr lang="en-US">
                <a:solidFill>
                  <a:schemeClr val="dk1"/>
                </a:solidFill>
                <a:latin typeface="Calibri"/>
                <a:ea typeface="Calibri"/>
                <a:cs typeface="Calibri"/>
                <a:sym typeface="Calibri"/>
              </a:rPr>
              <a:t>Confirm</a:t>
            </a:r>
            <a:r>
              <a:rPr lang="en-US">
                <a:solidFill>
                  <a:schemeClr val="dk1"/>
                </a:solidFill>
              </a:rPr>
              <a:t> </a:t>
            </a:r>
            <a:r>
              <a:rPr lang="en-US">
                <a:solidFill>
                  <a:schemeClr val="dk1"/>
                </a:solidFill>
                <a:latin typeface="Calibri"/>
                <a:ea typeface="Calibri"/>
                <a:cs typeface="Calibri"/>
                <a:sym typeface="Calibri"/>
              </a:rPr>
              <a:t>Password:</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6" name="Shape 956"/>
        <p:cNvGrpSpPr/>
        <p:nvPr/>
      </p:nvGrpSpPr>
      <p:grpSpPr>
        <a:xfrm>
          <a:off y="0" x="0"/>
          <a:ext cy="0" cx="0"/>
          <a:chOff y="0" x="0"/>
          <a:chExt cy="0" cx="0"/>
        </a:xfrm>
      </p:grpSpPr>
      <p:sp>
        <p:nvSpPr>
          <p:cNvPr id="957" name="Shape 957"/>
          <p:cNvSpPr txBox="1"/>
          <p:nvPr>
            <p:ph type="title"/>
          </p:nvPr>
        </p:nvSpPr>
        <p:spPr>
          <a:xfrm>
            <a:off y="273050" x="457200"/>
            <a:ext cy="1161900" cx="3008399"/>
          </a:xfrm>
          <a:prstGeom prst="rect">
            <a:avLst/>
          </a:prstGeom>
        </p:spPr>
        <p:txBody>
          <a:bodyPr bIns="91425" rIns="91425" lIns="91425" tIns="91425" anchor="b" anchorCtr="0">
            <a:noAutofit/>
          </a:bodyPr>
          <a:lstStyle/>
          <a:p>
            <a:pPr>
              <a:spcBef>
                <a:spcPts val="0"/>
              </a:spcBef>
              <a:buNone/>
            </a:pPr>
            <a:r>
              <a:rPr lang="en-US"/>
              <a:t>Home Page</a:t>
            </a:r>
          </a:p>
        </p:txBody>
      </p:sp>
      <p:sp>
        <p:nvSpPr>
          <p:cNvPr id="958" name="Shape 958"/>
          <p:cNvSpPr txBox="1"/>
          <p:nvPr>
            <p:ph idx="1" type="body"/>
          </p:nvPr>
        </p:nvSpPr>
        <p:spPr>
          <a:xfrm>
            <a:off y="273050" x="3575050"/>
            <a:ext cy="5852999" cx="5111699"/>
          </a:xfrm>
          <a:prstGeom prst="rect">
            <a:avLst/>
          </a:prstGeom>
        </p:spPr>
        <p:txBody>
          <a:bodyPr bIns="91425" rIns="91425" lIns="91425" tIns="91425" anchor="t" anchorCtr="0">
            <a:noAutofit/>
          </a:bodyPr>
          <a:lstStyle/>
          <a:p>
            <a:pPr>
              <a:spcBef>
                <a:spcPts val="0"/>
              </a:spcBef>
              <a:buNone/>
            </a:pPr>
            <a:r>
              <a:t/>
            </a:r>
            <a:endParaRPr/>
          </a:p>
        </p:txBody>
      </p:sp>
      <p:sp>
        <p:nvSpPr>
          <p:cNvPr id="959" name="Shape 959"/>
          <p:cNvSpPr txBox="1"/>
          <p:nvPr>
            <p:ph idx="2" type="body"/>
          </p:nvPr>
        </p:nvSpPr>
        <p:spPr>
          <a:xfrm>
            <a:off y="1435100" x="457200"/>
            <a:ext cy="4691099" cx="3008399"/>
          </a:xfrm>
          <a:prstGeom prst="rect">
            <a:avLst/>
          </a:prstGeom>
        </p:spPr>
        <p:txBody>
          <a:bodyPr bIns="91425" rIns="91425" lIns="91425" tIns="91425" anchor="t" anchorCtr="0">
            <a:noAutofit/>
          </a:bodyPr>
          <a:lstStyle/>
          <a:p>
            <a:pPr>
              <a:spcBef>
                <a:spcPts val="0"/>
              </a:spcBef>
              <a:buNone/>
            </a:pPr>
            <a:r>
              <a:rPr lang="en-US"/>
              <a:t>See all the action items</a:t>
            </a:r>
          </a:p>
        </p:txBody>
      </p:sp>
      <p:pic>
        <p:nvPicPr>
          <p:cNvPr id="960" name="Shape 960"/>
          <p:cNvPicPr preferRelativeResize="0"/>
          <p:nvPr/>
        </p:nvPicPr>
        <p:blipFill>
          <a:blip r:embed="rId3">
            <a:alphaModFix/>
          </a:blip>
          <a:stretch>
            <a:fillRect/>
          </a:stretch>
        </p:blipFill>
        <p:spPr>
          <a:xfrm>
            <a:off y="734900" x="3465600"/>
            <a:ext cy="5568949" cx="5568949"/>
          </a:xfrm>
          <a:prstGeom prst="rect">
            <a:avLst/>
          </a:prstGeom>
          <a:noFill/>
          <a:ln>
            <a:noFill/>
          </a:ln>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4" name="Shape 964"/>
        <p:cNvGrpSpPr/>
        <p:nvPr/>
      </p:nvGrpSpPr>
      <p:grpSpPr>
        <a:xfrm>
          <a:off y="0" x="0"/>
          <a:ext cy="0" cx="0"/>
          <a:chOff y="0" x="0"/>
          <a:chExt cy="0" cx="0"/>
        </a:xfrm>
      </p:grpSpPr>
      <p:sp>
        <p:nvSpPr>
          <p:cNvPr id="965" name="Shape 965"/>
          <p:cNvSpPr txBox="1"/>
          <p:nvPr>
            <p:ph type="title"/>
          </p:nvPr>
        </p:nvSpPr>
        <p:spPr>
          <a:xfrm>
            <a:off y="273050" x="457200"/>
            <a:ext cy="1161900" cx="3008399"/>
          </a:xfrm>
          <a:prstGeom prst="rect">
            <a:avLst/>
          </a:prstGeom>
        </p:spPr>
        <p:txBody>
          <a:bodyPr bIns="91425" rIns="91425" lIns="91425" tIns="91425" anchor="b" anchorCtr="0">
            <a:noAutofit/>
          </a:bodyPr>
          <a:lstStyle/>
          <a:p>
            <a:pPr>
              <a:spcBef>
                <a:spcPts val="0"/>
              </a:spcBef>
              <a:buNone/>
            </a:pPr>
            <a:r>
              <a:rPr lang="en-US"/>
              <a:t>Account Management</a:t>
            </a:r>
          </a:p>
        </p:txBody>
      </p:sp>
      <p:sp>
        <p:nvSpPr>
          <p:cNvPr id="966" name="Shape 966"/>
          <p:cNvSpPr txBox="1"/>
          <p:nvPr>
            <p:ph idx="1" type="body"/>
          </p:nvPr>
        </p:nvSpPr>
        <p:spPr>
          <a:xfrm>
            <a:off y="273050" x="3575050"/>
            <a:ext cy="5852999" cx="5111699"/>
          </a:xfrm>
          <a:prstGeom prst="rect">
            <a:avLst/>
          </a:prstGeom>
        </p:spPr>
        <p:txBody>
          <a:bodyPr bIns="91425" rIns="91425" lIns="91425" tIns="91425" anchor="t" anchorCtr="0">
            <a:noAutofit/>
          </a:bodyPr>
          <a:lstStyle/>
          <a:p>
            <a:pPr>
              <a:spcBef>
                <a:spcPts val="0"/>
              </a:spcBef>
              <a:buNone/>
            </a:pPr>
            <a:r>
              <a:t/>
            </a:r>
            <a:endParaRPr/>
          </a:p>
        </p:txBody>
      </p:sp>
      <p:sp>
        <p:nvSpPr>
          <p:cNvPr id="967" name="Shape 967"/>
          <p:cNvSpPr txBox="1"/>
          <p:nvPr>
            <p:ph idx="2" type="body"/>
          </p:nvPr>
        </p:nvSpPr>
        <p:spPr>
          <a:xfrm>
            <a:off y="1435100" x="457200"/>
            <a:ext cy="4691099" cx="3008399"/>
          </a:xfrm>
          <a:prstGeom prst="rect">
            <a:avLst/>
          </a:prstGeom>
        </p:spPr>
        <p:txBody>
          <a:bodyPr bIns="91425" rIns="91425" lIns="91425" tIns="91425" anchor="t" anchorCtr="0">
            <a:noAutofit/>
          </a:bodyPr>
          <a:lstStyle/>
          <a:p>
            <a:pPr>
              <a:spcBef>
                <a:spcPts val="0"/>
              </a:spcBef>
              <a:buNone/>
            </a:pPr>
            <a:r>
              <a:rPr lang="en-US"/>
              <a:t>Manage account information</a:t>
            </a:r>
          </a:p>
        </p:txBody>
      </p:sp>
      <p:pic>
        <p:nvPicPr>
          <p:cNvPr id="968" name="Shape 968"/>
          <p:cNvPicPr preferRelativeResize="0"/>
          <p:nvPr/>
        </p:nvPicPr>
        <p:blipFill>
          <a:blip r:embed="rId3">
            <a:alphaModFix/>
          </a:blip>
          <a:stretch>
            <a:fillRect/>
          </a:stretch>
        </p:blipFill>
        <p:spPr>
          <a:xfrm>
            <a:off y="963400" x="3722925"/>
            <a:ext cy="5421075" cx="5421075"/>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2" name="Shape 972"/>
        <p:cNvGrpSpPr/>
        <p:nvPr/>
      </p:nvGrpSpPr>
      <p:grpSpPr>
        <a:xfrm>
          <a:off y="0" x="0"/>
          <a:ext cy="0" cx="0"/>
          <a:chOff y="0" x="0"/>
          <a:chExt cy="0" cx="0"/>
        </a:xfrm>
      </p:grpSpPr>
      <p:sp>
        <p:nvSpPr>
          <p:cNvPr id="973" name="Shape 973"/>
          <p:cNvSpPr txBox="1"/>
          <p:nvPr>
            <p:ph type="title"/>
          </p:nvPr>
        </p:nvSpPr>
        <p:spPr>
          <a:xfrm>
            <a:off y="273050" x="457200"/>
            <a:ext cy="1161900" cx="3008399"/>
          </a:xfrm>
          <a:prstGeom prst="rect">
            <a:avLst/>
          </a:prstGeom>
        </p:spPr>
        <p:txBody>
          <a:bodyPr bIns="91425" rIns="91425" lIns="91425" tIns="91425" anchor="b" anchorCtr="0">
            <a:noAutofit/>
          </a:bodyPr>
          <a:lstStyle/>
          <a:p>
            <a:pPr>
              <a:spcBef>
                <a:spcPts val="0"/>
              </a:spcBef>
              <a:buNone/>
            </a:pPr>
            <a:r>
              <a:rPr lang="en-US"/>
              <a:t>Reviewer Dashboard</a:t>
            </a:r>
          </a:p>
        </p:txBody>
      </p:sp>
      <p:sp>
        <p:nvSpPr>
          <p:cNvPr id="974" name="Shape 974"/>
          <p:cNvSpPr txBox="1"/>
          <p:nvPr>
            <p:ph idx="1" type="body"/>
          </p:nvPr>
        </p:nvSpPr>
        <p:spPr>
          <a:xfrm>
            <a:off y="273050" x="3575050"/>
            <a:ext cy="5852999" cx="5111699"/>
          </a:xfrm>
          <a:prstGeom prst="rect">
            <a:avLst/>
          </a:prstGeom>
        </p:spPr>
        <p:txBody>
          <a:bodyPr bIns="91425" rIns="91425" lIns="91425" tIns="91425" anchor="t" anchorCtr="0">
            <a:noAutofit/>
          </a:bodyPr>
          <a:lstStyle/>
          <a:p>
            <a:pPr>
              <a:spcBef>
                <a:spcPts val="0"/>
              </a:spcBef>
              <a:buNone/>
            </a:pPr>
            <a:r>
              <a:t/>
            </a:r>
            <a:endParaRPr/>
          </a:p>
        </p:txBody>
      </p:sp>
      <p:sp>
        <p:nvSpPr>
          <p:cNvPr id="975" name="Shape 975"/>
          <p:cNvSpPr txBox="1"/>
          <p:nvPr>
            <p:ph idx="2" type="body"/>
          </p:nvPr>
        </p:nvSpPr>
        <p:spPr>
          <a:xfrm>
            <a:off y="1435100" x="457200"/>
            <a:ext cy="4691099" cx="3008399"/>
          </a:xfrm>
          <a:prstGeom prst="rect">
            <a:avLst/>
          </a:prstGeom>
        </p:spPr>
        <p:txBody>
          <a:bodyPr bIns="91425" rIns="91425" lIns="91425" tIns="91425" anchor="t" anchorCtr="0">
            <a:noAutofit/>
          </a:bodyPr>
          <a:lstStyle/>
          <a:p>
            <a:pPr>
              <a:spcBef>
                <a:spcPts val="0"/>
              </a:spcBef>
              <a:buNone/>
            </a:pPr>
            <a:r>
              <a:rPr lang="en-US"/>
              <a:t>View papers that have been submitted and express interest. Also view past reviews.</a:t>
            </a:r>
          </a:p>
        </p:txBody>
      </p:sp>
      <p:pic>
        <p:nvPicPr>
          <p:cNvPr id="976" name="Shape 976"/>
          <p:cNvPicPr preferRelativeResize="0"/>
          <p:nvPr/>
        </p:nvPicPr>
        <p:blipFill>
          <a:blip r:embed="rId3">
            <a:alphaModFix/>
          </a:blip>
          <a:stretch>
            <a:fillRect/>
          </a:stretch>
        </p:blipFill>
        <p:spPr>
          <a:xfrm>
            <a:off y="1069200" x="3575050"/>
            <a:ext cy="5422900" cx="5422900"/>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0" name="Shape 980"/>
        <p:cNvGrpSpPr/>
        <p:nvPr/>
      </p:nvGrpSpPr>
      <p:grpSpPr>
        <a:xfrm>
          <a:off y="0" x="0"/>
          <a:ext cy="0" cx="0"/>
          <a:chOff y="0" x="0"/>
          <a:chExt cy="0" cx="0"/>
        </a:xfrm>
      </p:grpSpPr>
      <p:sp>
        <p:nvSpPr>
          <p:cNvPr id="981" name="Shape 981"/>
          <p:cNvSpPr txBox="1"/>
          <p:nvPr>
            <p:ph type="title"/>
          </p:nvPr>
        </p:nvSpPr>
        <p:spPr>
          <a:xfrm>
            <a:off y="273050" x="457200"/>
            <a:ext cy="1161900" cx="3008399"/>
          </a:xfrm>
          <a:prstGeom prst="rect">
            <a:avLst/>
          </a:prstGeom>
        </p:spPr>
        <p:txBody>
          <a:bodyPr bIns="91425" rIns="91425" lIns="91425" tIns="91425" anchor="b" anchorCtr="0">
            <a:noAutofit/>
          </a:bodyPr>
          <a:lstStyle/>
          <a:p>
            <a:pPr>
              <a:spcBef>
                <a:spcPts val="0"/>
              </a:spcBef>
              <a:buNone/>
            </a:pPr>
            <a:r>
              <a:rPr lang="en-US"/>
              <a:t>Submission Dashboard</a:t>
            </a:r>
          </a:p>
        </p:txBody>
      </p:sp>
      <p:sp>
        <p:nvSpPr>
          <p:cNvPr id="982" name="Shape 982"/>
          <p:cNvSpPr txBox="1"/>
          <p:nvPr>
            <p:ph idx="1" type="body"/>
          </p:nvPr>
        </p:nvSpPr>
        <p:spPr>
          <a:xfrm>
            <a:off y="273050" x="3575050"/>
            <a:ext cy="5852999" cx="5111699"/>
          </a:xfrm>
          <a:prstGeom prst="rect">
            <a:avLst/>
          </a:prstGeom>
        </p:spPr>
        <p:txBody>
          <a:bodyPr bIns="91425" rIns="91425" lIns="91425" tIns="91425" anchor="t" anchorCtr="0">
            <a:noAutofit/>
          </a:bodyPr>
          <a:lstStyle/>
          <a:p>
            <a:pPr>
              <a:spcBef>
                <a:spcPts val="0"/>
              </a:spcBef>
              <a:buNone/>
            </a:pPr>
            <a:r>
              <a:t/>
            </a:r>
            <a:endParaRPr/>
          </a:p>
        </p:txBody>
      </p:sp>
      <p:sp>
        <p:nvSpPr>
          <p:cNvPr id="983" name="Shape 983"/>
          <p:cNvSpPr txBox="1"/>
          <p:nvPr>
            <p:ph idx="2" type="body"/>
          </p:nvPr>
        </p:nvSpPr>
        <p:spPr>
          <a:xfrm>
            <a:off y="1435100" x="457200"/>
            <a:ext cy="4691099" cx="3008399"/>
          </a:xfrm>
          <a:prstGeom prst="rect">
            <a:avLst/>
          </a:prstGeom>
        </p:spPr>
        <p:txBody>
          <a:bodyPr bIns="91425" rIns="91425" lIns="91425" tIns="91425" anchor="t" anchorCtr="0">
            <a:noAutofit/>
          </a:bodyPr>
          <a:lstStyle/>
          <a:p>
            <a:pPr>
              <a:spcBef>
                <a:spcPts val="0"/>
              </a:spcBef>
              <a:buNone/>
            </a:pPr>
            <a:r>
              <a:rPr lang="en-US"/>
              <a:t>Submit papers</a:t>
            </a:r>
          </a:p>
        </p:txBody>
      </p:sp>
      <p:pic>
        <p:nvPicPr>
          <p:cNvPr id="984" name="Shape 984"/>
          <p:cNvPicPr preferRelativeResize="0"/>
          <p:nvPr/>
        </p:nvPicPr>
        <p:blipFill>
          <a:blip r:embed="rId3">
            <a:alphaModFix/>
          </a:blip>
          <a:stretch>
            <a:fillRect/>
          </a:stretch>
        </p:blipFill>
        <p:spPr>
          <a:xfrm>
            <a:off y="604150" x="3037125"/>
            <a:ext cy="5959925" cx="595992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y="0" x="0"/>
          <a:ext cy="0" cx="0"/>
          <a:chOff y="0" x="0"/>
          <a:chExt cy="0" cx="0"/>
        </a:xfrm>
      </p:grpSpPr>
      <p:sp>
        <p:nvSpPr>
          <p:cNvPr id="313" name="Shape 313"/>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Log in</a:t>
            </a:r>
          </a:p>
        </p:txBody>
      </p:sp>
      <p:sp>
        <p:nvSpPr>
          <p:cNvPr id="314" name="Shape 314"/>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p:txBody>
      </p:sp>
      <p:sp>
        <p:nvSpPr>
          <p:cNvPr id="315" name="Shape 315"/>
          <p:cNvSpPr txBox="1"/>
          <p:nvPr>
            <p:ph idx="2" type="body"/>
          </p:nvPr>
        </p:nvSpPr>
        <p:spPr>
          <a:xfrm>
            <a:off y="273050" x="3575050"/>
            <a:ext cy="5853112"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316" name="Shape 316"/>
          <p:cNvSpPr/>
          <p:nvPr/>
        </p:nvSpPr>
        <p:spPr>
          <a:xfrm>
            <a:off y="277089" x="3581400"/>
            <a:ext cy="4572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lang="en-US">
                <a:solidFill>
                  <a:schemeClr val="dk1"/>
                </a:solidFill>
                <a:latin typeface="Calibri"/>
                <a:ea typeface="Calibri"/>
                <a:cs typeface="Calibri"/>
                <a:sym typeface="Calibri"/>
              </a:rPr>
              <a:t>Emory Manuscripts reviewing system</a:t>
            </a:r>
          </a:p>
        </p:txBody>
      </p:sp>
      <p:sp>
        <p:nvSpPr>
          <p:cNvPr id="317" name="Shape 317"/>
          <p:cNvSpPr/>
          <p:nvPr/>
        </p:nvSpPr>
        <p:spPr>
          <a:xfrm>
            <a:off y="5943600" x="3581400"/>
            <a:ext cy="2286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lang="en-US">
                <a:solidFill>
                  <a:schemeClr val="dk1"/>
                </a:solidFill>
                <a:latin typeface="Calibri"/>
                <a:ea typeface="Calibri"/>
                <a:cs typeface="Calibri"/>
                <a:sym typeface="Calibri"/>
              </a:rPr>
              <a:t>©</a:t>
            </a:r>
            <a:r>
              <a:rPr strike="noStrike" u="none" b="0" cap="none" baseline="0" sz="1400" lang="en-US" i="0">
                <a:solidFill>
                  <a:schemeClr val="dk1"/>
                </a:solidFill>
                <a:latin typeface="Calibri"/>
                <a:ea typeface="Calibri"/>
                <a:cs typeface="Calibri"/>
                <a:sym typeface="Calibri"/>
              </a:rPr>
              <a:t>2014 Copyright</a:t>
            </a:r>
          </a:p>
        </p:txBody>
      </p:sp>
      <p:sp>
        <p:nvSpPr>
          <p:cNvPr id="318" name="Shape 318"/>
          <p:cNvSpPr/>
          <p:nvPr/>
        </p:nvSpPr>
        <p:spPr>
          <a:xfrm>
            <a:off y="2041200" x="5502200"/>
            <a:ext cy="321000" cx="26324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319" name="Shape 319"/>
          <p:cNvSpPr/>
          <p:nvPr/>
        </p:nvSpPr>
        <p:spPr>
          <a:xfrm>
            <a:off y="1957652" x="4010891"/>
            <a:ext cy="457200" cx="139919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User name: </a:t>
            </a:r>
          </a:p>
        </p:txBody>
      </p:sp>
      <p:sp>
        <p:nvSpPr>
          <p:cNvPr id="320" name="Shape 320"/>
          <p:cNvSpPr/>
          <p:nvPr/>
        </p:nvSpPr>
        <p:spPr>
          <a:xfrm>
            <a:off y="2590800" x="5502200"/>
            <a:ext cy="321000" cx="26324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321" name="Shape 321"/>
          <p:cNvSpPr/>
          <p:nvPr/>
        </p:nvSpPr>
        <p:spPr>
          <a:xfrm>
            <a:off y="2511821" x="4010891"/>
            <a:ext cy="457200" cx="139919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Password: </a:t>
            </a:r>
          </a:p>
        </p:txBody>
      </p:sp>
      <p:sp>
        <p:nvSpPr>
          <p:cNvPr id="322" name="Shape 322"/>
          <p:cNvSpPr/>
          <p:nvPr/>
        </p:nvSpPr>
        <p:spPr>
          <a:xfrm>
            <a:off y="3268501" x="7066700"/>
            <a:ext cy="321000" cx="1068000"/>
          </a:xfrm>
          <a:prstGeom prst="roundRect">
            <a:avLst>
              <a:gd fmla="val 16667" name="adj"/>
            </a:avLst>
          </a:prstGeom>
          <a:gradFill>
            <a:gsLst>
              <a:gs pos="0">
                <a:srgbClr val="9FCA4A"/>
              </a:gs>
              <a:gs pos="100000">
                <a:srgbClr val="EBFEC1"/>
              </a:gs>
            </a:gsLst>
            <a:lin ang="16200037"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lang="en-US"/>
              <a:t>Log in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y="0" x="0"/>
          <a:ext cy="0" cx="0"/>
          <a:chOff y="0" x="0"/>
          <a:chExt cy="0" cx="0"/>
        </a:xfrm>
      </p:grpSpPr>
      <p:sp>
        <p:nvSpPr>
          <p:cNvPr id="327" name="Shape 327"/>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Log in - failure</a:t>
            </a:r>
          </a:p>
        </p:txBody>
      </p:sp>
      <p:sp>
        <p:nvSpPr>
          <p:cNvPr id="328" name="Shape 328"/>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Arial"/>
              <a:buNone/>
            </a:pPr>
            <a:r>
              <a:rPr strike="noStrike" u="none" b="0" cap="none" baseline="0" sz="1800" lang="en-US" i="0">
                <a:solidFill>
                  <a:schemeClr val="dk1"/>
                </a:solidFill>
                <a:latin typeface="Calibri"/>
                <a:ea typeface="Calibri"/>
                <a:cs typeface="Calibri"/>
                <a:sym typeface="Calibri"/>
              </a:rPr>
              <a:t>After clicking “Log in” , if user name or password are not correct </a:t>
            </a:r>
          </a:p>
        </p:txBody>
      </p:sp>
      <p:sp>
        <p:nvSpPr>
          <p:cNvPr id="329" name="Shape 329"/>
          <p:cNvSpPr txBox="1"/>
          <p:nvPr>
            <p:ph idx="2" type="body"/>
          </p:nvPr>
        </p:nvSpPr>
        <p:spPr>
          <a:xfrm>
            <a:off y="273050" x="3575050"/>
            <a:ext cy="5853112"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330" name="Shape 330"/>
          <p:cNvSpPr/>
          <p:nvPr/>
        </p:nvSpPr>
        <p:spPr>
          <a:xfrm>
            <a:off y="277089" x="3581400"/>
            <a:ext cy="4572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lang="en-US">
                <a:solidFill>
                  <a:schemeClr val="dk1"/>
                </a:solidFill>
                <a:latin typeface="Calibri"/>
                <a:ea typeface="Calibri"/>
                <a:cs typeface="Calibri"/>
                <a:sym typeface="Calibri"/>
              </a:rPr>
              <a:t>Emory Manuscripts reviewing system</a:t>
            </a:r>
          </a:p>
        </p:txBody>
      </p:sp>
      <p:sp>
        <p:nvSpPr>
          <p:cNvPr id="331" name="Shape 331"/>
          <p:cNvSpPr/>
          <p:nvPr/>
        </p:nvSpPr>
        <p:spPr>
          <a:xfrm>
            <a:off y="5943600" x="3581400"/>
            <a:ext cy="2286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lang="en-US">
                <a:solidFill>
                  <a:schemeClr val="dk1"/>
                </a:solidFill>
                <a:latin typeface="Calibri"/>
                <a:ea typeface="Calibri"/>
                <a:cs typeface="Calibri"/>
                <a:sym typeface="Calibri"/>
              </a:rPr>
              <a:t>©</a:t>
            </a:r>
            <a:r>
              <a:rPr strike="noStrike" u="none" b="0" cap="none" baseline="0" sz="1400" lang="en-US" i="0">
                <a:solidFill>
                  <a:schemeClr val="dk1"/>
                </a:solidFill>
                <a:latin typeface="Calibri"/>
                <a:ea typeface="Calibri"/>
                <a:cs typeface="Calibri"/>
                <a:sym typeface="Calibri"/>
              </a:rPr>
              <a:t>2014 Copyright</a:t>
            </a:r>
          </a:p>
        </p:txBody>
      </p:sp>
      <p:sp>
        <p:nvSpPr>
          <p:cNvPr id="332" name="Shape 332"/>
          <p:cNvSpPr/>
          <p:nvPr/>
        </p:nvSpPr>
        <p:spPr>
          <a:xfrm>
            <a:off y="1239975" x="4135869"/>
            <a:ext cy="457200" cx="3990000"/>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rgbClr val="FF0000"/>
                </a:solidFill>
                <a:latin typeface="Calibri"/>
                <a:ea typeface="Calibri"/>
                <a:cs typeface="Calibri"/>
                <a:sym typeface="Calibri"/>
              </a:rPr>
              <a:t>Either  </a:t>
            </a:r>
            <a:r>
              <a:rPr sz="1800" lang="en-US">
                <a:solidFill>
                  <a:srgbClr val="FF0000"/>
                </a:solidFill>
                <a:latin typeface="Calibri"/>
                <a:ea typeface="Calibri"/>
                <a:cs typeface="Calibri"/>
                <a:sym typeface="Calibri"/>
              </a:rPr>
              <a:t>username</a:t>
            </a:r>
            <a:r>
              <a:rPr strike="noStrike" u="none" b="0" cap="none" baseline="0" sz="1800" lang="en-US" i="0">
                <a:solidFill>
                  <a:srgbClr val="FF0000"/>
                </a:solidFill>
                <a:latin typeface="Calibri"/>
                <a:ea typeface="Calibri"/>
                <a:cs typeface="Calibri"/>
                <a:sym typeface="Calibri"/>
              </a:rPr>
              <a:t> or  password are incorrect. Please try again.</a:t>
            </a:r>
          </a:p>
        </p:txBody>
      </p:sp>
      <p:sp>
        <p:nvSpPr>
          <p:cNvPr id="333" name="Shape 333"/>
          <p:cNvSpPr/>
          <p:nvPr/>
        </p:nvSpPr>
        <p:spPr>
          <a:xfrm>
            <a:off y="2041200" x="5502200"/>
            <a:ext cy="321000" cx="26324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334" name="Shape 334"/>
          <p:cNvSpPr/>
          <p:nvPr/>
        </p:nvSpPr>
        <p:spPr>
          <a:xfrm>
            <a:off y="1957652" x="4010891"/>
            <a:ext cy="457200" cx="139919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User name: </a:t>
            </a:r>
          </a:p>
        </p:txBody>
      </p:sp>
      <p:sp>
        <p:nvSpPr>
          <p:cNvPr id="335" name="Shape 335"/>
          <p:cNvSpPr/>
          <p:nvPr/>
        </p:nvSpPr>
        <p:spPr>
          <a:xfrm>
            <a:off y="2590800" x="5502200"/>
            <a:ext cy="321000" cx="26324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336" name="Shape 336"/>
          <p:cNvSpPr/>
          <p:nvPr/>
        </p:nvSpPr>
        <p:spPr>
          <a:xfrm>
            <a:off y="2511821" x="4010891"/>
            <a:ext cy="457200" cx="139919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Password: </a:t>
            </a:r>
          </a:p>
        </p:txBody>
      </p:sp>
      <p:sp>
        <p:nvSpPr>
          <p:cNvPr id="337" name="Shape 337"/>
          <p:cNvSpPr/>
          <p:nvPr/>
        </p:nvSpPr>
        <p:spPr>
          <a:xfrm>
            <a:off y="3268501" x="7057875"/>
            <a:ext cy="321000" cx="1068000"/>
          </a:xfrm>
          <a:prstGeom prst="roundRect">
            <a:avLst>
              <a:gd fmla="val 16667" name="adj"/>
            </a:avLst>
          </a:prstGeom>
          <a:gradFill>
            <a:gsLst>
              <a:gs pos="0">
                <a:srgbClr val="9FCA4A"/>
              </a:gs>
              <a:gs pos="100000">
                <a:srgbClr val="EBFEC1"/>
              </a:gs>
            </a:gsLst>
            <a:lin ang="16200037"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lang="en-US"/>
              <a:t>Log in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y="0" x="0"/>
          <a:ext cy="0" cx="0"/>
          <a:chOff y="0" x="0"/>
          <a:chExt cy="0" cx="0"/>
        </a:xfrm>
      </p:grpSpPr>
      <p:sp>
        <p:nvSpPr>
          <p:cNvPr id="342" name="Shape 342"/>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Log in - success</a:t>
            </a:r>
          </a:p>
        </p:txBody>
      </p:sp>
      <p:sp>
        <p:nvSpPr>
          <p:cNvPr id="343" name="Shape 343"/>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Arial"/>
              <a:buNone/>
            </a:pPr>
            <a:r>
              <a:rPr strike="noStrike" u="none" b="0" cap="none" baseline="0" sz="1800" lang="en-US" i="0">
                <a:solidFill>
                  <a:schemeClr val="dk1"/>
                </a:solidFill>
                <a:latin typeface="Calibri"/>
                <a:ea typeface="Calibri"/>
                <a:cs typeface="Calibri"/>
                <a:sym typeface="Calibri"/>
              </a:rPr>
              <a:t>After clicking “Log in” , if login is successful, </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 normal registered user will be redirected to the normal user page.</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An admin will be redirected to an admin page.</a:t>
            </a:r>
          </a:p>
        </p:txBody>
      </p:sp>
      <p:sp>
        <p:nvSpPr>
          <p:cNvPr id="344" name="Shape 344"/>
          <p:cNvSpPr txBox="1"/>
          <p:nvPr>
            <p:ph idx="2" type="body"/>
          </p:nvPr>
        </p:nvSpPr>
        <p:spPr>
          <a:xfrm>
            <a:off y="273050" x="3575050"/>
            <a:ext cy="5853112" cx="5111750"/>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345" name="Shape 345"/>
          <p:cNvSpPr/>
          <p:nvPr/>
        </p:nvSpPr>
        <p:spPr>
          <a:xfrm>
            <a:off y="277089" x="3581400"/>
            <a:ext cy="4572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lang="en-US">
                <a:solidFill>
                  <a:schemeClr val="dk1"/>
                </a:solidFill>
                <a:latin typeface="Calibri"/>
                <a:ea typeface="Calibri"/>
                <a:cs typeface="Calibri"/>
                <a:sym typeface="Calibri"/>
              </a:rPr>
              <a:t>Emory Manuscripts reviewing system</a:t>
            </a:r>
          </a:p>
        </p:txBody>
      </p:sp>
      <p:sp>
        <p:nvSpPr>
          <p:cNvPr id="346" name="Shape 346"/>
          <p:cNvSpPr/>
          <p:nvPr/>
        </p:nvSpPr>
        <p:spPr>
          <a:xfrm>
            <a:off y="5943600" x="3581400"/>
            <a:ext cy="228600" cx="5105399"/>
          </a:xfrm>
          <a:prstGeom prst="rect">
            <a:avLst/>
          </a:prstGeom>
          <a:gradFill>
            <a:gsLst>
              <a:gs pos="0">
                <a:srgbClr val="EBFFBF"/>
              </a:gs>
              <a:gs pos="35000">
                <a:srgbClr val="F0FFD3"/>
              </a:gs>
              <a:gs pos="100000">
                <a:srgbClr val="F9FFEF"/>
              </a:gs>
            </a:gsLst>
            <a:lin ang="16200000"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lang="en-US">
                <a:solidFill>
                  <a:schemeClr val="dk1"/>
                </a:solidFill>
                <a:latin typeface="Calibri"/>
                <a:ea typeface="Calibri"/>
                <a:cs typeface="Calibri"/>
                <a:sym typeface="Calibri"/>
              </a:rPr>
              <a:t>©</a:t>
            </a:r>
            <a:r>
              <a:rPr strike="noStrike" u="none" b="0" cap="none" baseline="0" sz="1400" lang="en-US" i="0">
                <a:solidFill>
                  <a:schemeClr val="dk1"/>
                </a:solidFill>
                <a:latin typeface="Calibri"/>
                <a:ea typeface="Calibri"/>
                <a:cs typeface="Calibri"/>
                <a:sym typeface="Calibri"/>
              </a:rPr>
              <a:t>2014 Copyright</a:t>
            </a:r>
          </a:p>
        </p:txBody>
      </p:sp>
      <p:sp>
        <p:nvSpPr>
          <p:cNvPr id="347" name="Shape 347"/>
          <p:cNvSpPr/>
          <p:nvPr/>
        </p:nvSpPr>
        <p:spPr>
          <a:xfrm>
            <a:off y="1371600" x="4139044"/>
            <a:ext cy="457200" cx="3990108"/>
          </a:xfrm>
          <a:prstGeom prst="rect">
            <a:avLst/>
          </a:prstGeom>
          <a:no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rgbClr val="FF0000"/>
              </a:solidFill>
              <a:latin typeface="Calibri"/>
              <a:ea typeface="Calibri"/>
              <a:cs typeface="Calibri"/>
              <a:sym typeface="Calibri"/>
            </a:endParaRPr>
          </a:p>
        </p:txBody>
      </p:sp>
      <p:sp>
        <p:nvSpPr>
          <p:cNvPr id="348" name="Shape 348"/>
          <p:cNvSpPr/>
          <p:nvPr/>
        </p:nvSpPr>
        <p:spPr>
          <a:xfrm>
            <a:off y="2041200" x="5502200"/>
            <a:ext cy="321000" cx="26324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z="1800" lang="en-US">
                <a:latin typeface="Calibri"/>
                <a:ea typeface="Calibri"/>
                <a:cs typeface="Calibri"/>
                <a:sym typeface="Calibri"/>
              </a:rPr>
              <a:t>******</a:t>
            </a:r>
          </a:p>
        </p:txBody>
      </p:sp>
      <p:sp>
        <p:nvSpPr>
          <p:cNvPr id="349" name="Shape 349"/>
          <p:cNvSpPr/>
          <p:nvPr/>
        </p:nvSpPr>
        <p:spPr>
          <a:xfrm>
            <a:off y="1957652" x="4010891"/>
            <a:ext cy="457200" cx="139919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User name: </a:t>
            </a:r>
          </a:p>
        </p:txBody>
      </p:sp>
      <p:sp>
        <p:nvSpPr>
          <p:cNvPr id="350" name="Shape 350"/>
          <p:cNvSpPr/>
          <p:nvPr/>
        </p:nvSpPr>
        <p:spPr>
          <a:xfrm>
            <a:off y="2590800" x="5502200"/>
            <a:ext cy="321000" cx="2632499"/>
          </a:xfrm>
          <a:prstGeom prst="rect">
            <a:avLst/>
          </a:prstGeom>
          <a:noFill/>
          <a:ln w="9525"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z="1800" lang="en-US">
                <a:latin typeface="Calibri"/>
                <a:ea typeface="Calibri"/>
                <a:cs typeface="Calibri"/>
                <a:sym typeface="Calibri"/>
              </a:rPr>
              <a:t>******</a:t>
            </a:r>
          </a:p>
        </p:txBody>
      </p:sp>
      <p:sp>
        <p:nvSpPr>
          <p:cNvPr id="351" name="Shape 351"/>
          <p:cNvSpPr/>
          <p:nvPr/>
        </p:nvSpPr>
        <p:spPr>
          <a:xfrm>
            <a:off y="2511821" x="4010891"/>
            <a:ext cy="457200" cx="139919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Password: </a:t>
            </a:r>
          </a:p>
        </p:txBody>
      </p:sp>
      <p:sp>
        <p:nvSpPr>
          <p:cNvPr id="352" name="Shape 352"/>
          <p:cNvSpPr/>
          <p:nvPr/>
        </p:nvSpPr>
        <p:spPr>
          <a:xfrm>
            <a:off y="3268501" x="7057875"/>
            <a:ext cy="321000" cx="1068000"/>
          </a:xfrm>
          <a:prstGeom prst="roundRect">
            <a:avLst>
              <a:gd fmla="val 16667" name="adj"/>
            </a:avLst>
          </a:prstGeom>
          <a:gradFill>
            <a:gsLst>
              <a:gs pos="0">
                <a:srgbClr val="9FCA4A"/>
              </a:gs>
              <a:gs pos="100000">
                <a:srgbClr val="EBFEC1"/>
              </a:gs>
            </a:gsLst>
            <a:lin ang="16200037"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lnSpc>
                <a:spcPct val="100000"/>
              </a:lnSpc>
              <a:spcBef>
                <a:spcPts val="0"/>
              </a:spcBef>
              <a:spcAft>
                <a:spcPts val="0"/>
              </a:spcAft>
              <a:buClr>
                <a:srgbClr val="000000"/>
              </a:buClr>
              <a:buSzPct val="25000"/>
              <a:buFont typeface="Arial"/>
              <a:buNone/>
            </a:pPr>
            <a:r>
              <a:rPr lang="en-US"/>
              <a:t>Log in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y="0" x="0"/>
          <a:ext cy="0" cx="0"/>
          <a:chOff y="0" x="0"/>
          <a:chExt cy="0" cx="0"/>
        </a:xfrm>
      </p:grpSpPr>
      <p:sp>
        <p:nvSpPr>
          <p:cNvPr id="357" name="Shape 357"/>
          <p:cNvSpPr txBox="1"/>
          <p:nvPr>
            <p:ph type="title"/>
          </p:nvPr>
        </p:nvSpPr>
        <p:spPr>
          <a:xfrm>
            <a:off y="273050" x="457200"/>
            <a:ext cy="1161900" cx="3008399"/>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Welcome page for a normal user</a:t>
            </a:r>
          </a:p>
        </p:txBody>
      </p:sp>
      <p:sp>
        <p:nvSpPr>
          <p:cNvPr id="358" name="Shape 358"/>
          <p:cNvSpPr txBox="1"/>
          <p:nvPr>
            <p:ph idx="1" type="body"/>
          </p:nvPr>
        </p:nvSpPr>
        <p:spPr>
          <a:xfrm>
            <a:off y="1435100" x="457200"/>
            <a:ext cy="4691099" cx="3008399"/>
          </a:xfrm>
          <a:prstGeom prst="rect">
            <a:avLst/>
          </a:prstGeom>
          <a:noFill/>
          <a:ln>
            <a:noFill/>
          </a:ln>
        </p:spPr>
        <p:txBody>
          <a:bodyPr bIns="45700" rIns="91425" lIns="91425" tIns="45700" anchor="t" anchorCtr="0">
            <a:noAutofit/>
          </a:bodyPr>
          <a:lstStyle/>
          <a:p>
            <a:pPr algn="l" rtl="0" lvl="0" marR="0" indent="-285750" marL="285750">
              <a:spcBef>
                <a:spcPts val="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Clicking “Author Center” will redirect to “Author Dashboard” page.</a:t>
            </a:r>
          </a:p>
          <a:p>
            <a:pPr algn="l" rtl="0" lvl="0" marR="0" indent="-285750" marL="285750">
              <a:spcBef>
                <a:spcPts val="360"/>
              </a:spcBef>
              <a:buClr>
                <a:schemeClr val="dk1"/>
              </a:buClr>
              <a:buSzPct val="100000"/>
              <a:buFont typeface="Arial"/>
              <a:buChar char="•"/>
            </a:pPr>
            <a:r>
              <a:rPr strike="noStrike" u="none" b="0" cap="none" baseline="0" sz="1800" lang="en-US" i="0">
                <a:solidFill>
                  <a:schemeClr val="dk1"/>
                </a:solidFill>
                <a:latin typeface="Calibri"/>
                <a:ea typeface="Calibri"/>
                <a:cs typeface="Calibri"/>
                <a:sym typeface="Calibri"/>
              </a:rPr>
              <a:t>Clicking “Referee Center” will redirect to “Reviewer Dashboard” page.</a:t>
            </a:r>
          </a:p>
          <a:p>
            <a:pPr algn="l" rtl="0" lvl="0" marR="0" indent="-171450" marL="285750">
              <a:spcBef>
                <a:spcPts val="360"/>
              </a:spcBef>
              <a:buClr>
                <a:schemeClr val="dk1"/>
              </a:buClr>
              <a:buFont typeface="Arial"/>
              <a:buNone/>
            </a:pPr>
            <a:r>
              <a:t/>
            </a:r>
            <a:endParaRPr strike="noStrike" u="none" b="0" cap="none" baseline="0" sz="1800" i="0">
              <a:solidFill>
                <a:schemeClr val="dk1"/>
              </a:solidFill>
              <a:latin typeface="Calibri"/>
              <a:ea typeface="Calibri"/>
              <a:cs typeface="Calibri"/>
              <a:sym typeface="Calibri"/>
            </a:endParaRPr>
          </a:p>
        </p:txBody>
      </p:sp>
      <p:sp>
        <p:nvSpPr>
          <p:cNvPr id="359" name="Shape 359"/>
          <p:cNvSpPr txBox="1"/>
          <p:nvPr>
            <p:ph idx="2" type="body"/>
          </p:nvPr>
        </p:nvSpPr>
        <p:spPr>
          <a:xfrm>
            <a:off y="273050" x="3575050"/>
            <a:ext cy="5852999" cx="5111699"/>
          </a:xfrm>
          <a:prstGeom prst="rect">
            <a:avLst/>
          </a:prstGeom>
          <a:noFill/>
          <a:ln w="9525" cap="flat">
            <a:solidFill>
              <a:schemeClr val="dk1"/>
            </a:solidFill>
            <a:prstDash val="solid"/>
            <a:round/>
            <a:headEnd w="med" len="med" type="none"/>
            <a:tailEnd w="med" len="med" type="none"/>
          </a:ln>
        </p:spPr>
        <p:txBody>
          <a:bodyPr bIns="45700" rIns="91425" lIns="91425" tIns="45700" anchor="t" anchorCtr="0">
            <a:noAutofit/>
          </a:bodyPr>
          <a:lstStyle/>
          <a:p>
            <a:pPr algn="l" rtl="0" lvl="0" marR="0" indent="-139700" marL="342900">
              <a:spcBef>
                <a:spcPts val="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0" marL="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a:p>
            <a:pPr algn="l" rtl="0" lvl="0" marR="0" indent="-139700" marL="342900">
              <a:spcBef>
                <a:spcPts val="640"/>
              </a:spcBef>
              <a:buClr>
                <a:schemeClr val="dk1"/>
              </a:buClr>
              <a:buFont typeface="Arial"/>
              <a:buNone/>
            </a:pPr>
            <a:r>
              <a:t/>
            </a:r>
            <a:endParaRPr strike="noStrike" u="none" b="0" cap="none" baseline="0" sz="3200" i="0">
              <a:solidFill>
                <a:schemeClr val="dk1"/>
              </a:solidFill>
              <a:latin typeface="Calibri"/>
              <a:ea typeface="Calibri"/>
              <a:cs typeface="Calibri"/>
              <a:sym typeface="Calibri"/>
            </a:endParaRPr>
          </a:p>
        </p:txBody>
      </p:sp>
      <p:sp>
        <p:nvSpPr>
          <p:cNvPr id="360" name="Shape 360"/>
          <p:cNvSpPr/>
          <p:nvPr/>
        </p:nvSpPr>
        <p:spPr>
          <a:xfrm>
            <a:off y="277089" x="3581400"/>
            <a:ext cy="457200" cx="5105399"/>
          </a:xfrm>
          <a:prstGeom prst="rect">
            <a:avLst/>
          </a:prstGeom>
          <a:gradFill>
            <a:gsLst>
              <a:gs pos="0">
                <a:srgbClr val="EBFFBF"/>
              </a:gs>
              <a:gs pos="35000">
                <a:srgbClr val="F0FFD3"/>
              </a:gs>
              <a:gs pos="100000">
                <a:srgbClr val="F9FFEF"/>
              </a:gs>
            </a:gsLst>
            <a:lin ang="16200037"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l" rtl="0" lvl="0" marR="0" indent="0" marL="0">
              <a:spcBef>
                <a:spcPts val="0"/>
              </a:spcBef>
              <a:buSzPct val="25000"/>
              <a:buNone/>
            </a:pPr>
            <a:r>
              <a:rPr lang="en-US">
                <a:solidFill>
                  <a:schemeClr val="dk1"/>
                </a:solidFill>
                <a:latin typeface="Calibri"/>
                <a:ea typeface="Calibri"/>
                <a:cs typeface="Calibri"/>
                <a:sym typeface="Calibri"/>
              </a:rPr>
              <a:t>Emory Manuscripts reviewing system</a:t>
            </a:r>
          </a:p>
        </p:txBody>
      </p:sp>
      <p:sp>
        <p:nvSpPr>
          <p:cNvPr id="361" name="Shape 361"/>
          <p:cNvSpPr/>
          <p:nvPr/>
        </p:nvSpPr>
        <p:spPr>
          <a:xfrm>
            <a:off y="5943600" x="3581400"/>
            <a:ext cy="228600" cx="5105399"/>
          </a:xfrm>
          <a:prstGeom prst="rect">
            <a:avLst/>
          </a:prstGeom>
          <a:gradFill>
            <a:gsLst>
              <a:gs pos="0">
                <a:srgbClr val="EBFFBF"/>
              </a:gs>
              <a:gs pos="35000">
                <a:srgbClr val="F0FFD3"/>
              </a:gs>
              <a:gs pos="100000">
                <a:srgbClr val="F9FFEF"/>
              </a:gs>
            </a:gsLst>
            <a:lin ang="16200037"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lang="en-US">
                <a:solidFill>
                  <a:schemeClr val="dk1"/>
                </a:solidFill>
                <a:latin typeface="Calibri"/>
                <a:ea typeface="Calibri"/>
                <a:cs typeface="Calibri"/>
                <a:sym typeface="Calibri"/>
              </a:rPr>
              <a:t>©</a:t>
            </a:r>
            <a:r>
              <a:rPr strike="noStrike" u="none" b="0" cap="none" baseline="0" sz="1400" lang="en-US" i="0">
                <a:solidFill>
                  <a:schemeClr val="dk1"/>
                </a:solidFill>
                <a:latin typeface="Calibri"/>
                <a:ea typeface="Calibri"/>
                <a:cs typeface="Calibri"/>
                <a:sym typeface="Calibri"/>
              </a:rPr>
              <a:t>2014 Copyright</a:t>
            </a:r>
          </a:p>
        </p:txBody>
      </p:sp>
      <p:sp>
        <p:nvSpPr>
          <p:cNvPr id="362" name="Shape 362"/>
          <p:cNvSpPr/>
          <p:nvPr/>
        </p:nvSpPr>
        <p:spPr>
          <a:xfrm>
            <a:off y="1129145" x="3581400"/>
            <a:ext cy="457200" cx="2389799"/>
          </a:xfrm>
          <a:prstGeom prst="rect">
            <a:avLst/>
          </a:prstGeom>
          <a:noFill/>
          <a:ln>
            <a:noFill/>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Welcome, Mike!</a:t>
            </a:r>
          </a:p>
        </p:txBody>
      </p:sp>
      <p:sp>
        <p:nvSpPr>
          <p:cNvPr id="363" name="Shape 363"/>
          <p:cNvSpPr/>
          <p:nvPr/>
        </p:nvSpPr>
        <p:spPr>
          <a:xfrm>
            <a:off y="381000" x="7384525"/>
            <a:ext cy="201000" cx="1302300"/>
          </a:xfrm>
          <a:prstGeom prst="rect">
            <a:avLst/>
          </a:prstGeom>
          <a:noFill/>
          <a:ln>
            <a:noFill/>
          </a:ln>
        </p:spPr>
        <p:txBody>
          <a:bodyPr bIns="45700" rIns="91425" lIns="91425" tIns="45700" anchor="ctr" anchorCtr="0">
            <a:noAutofit/>
          </a:bodyPr>
          <a:lstStyle/>
          <a:p>
            <a:pPr algn="r" rtl="0" lvl="0" marR="0" indent="0" marL="0">
              <a:spcBef>
                <a:spcPts val="0"/>
              </a:spcBef>
              <a:buSzPct val="25000"/>
              <a:buNone/>
            </a:pPr>
            <a:r>
              <a:rPr strike="noStrike" u="none" b="1" cap="none" baseline="0" sz="1100" lang="en-US" i="0">
                <a:solidFill>
                  <a:schemeClr val="dk1"/>
                </a:solidFill>
                <a:latin typeface="Calibri"/>
                <a:ea typeface="Calibri"/>
                <a:cs typeface="Calibri"/>
                <a:sym typeface="Calibri"/>
              </a:rPr>
              <a:t>Help |  Log out</a:t>
            </a:r>
          </a:p>
        </p:txBody>
      </p:sp>
      <p:sp>
        <p:nvSpPr>
          <p:cNvPr id="364" name="Shape 364"/>
          <p:cNvSpPr/>
          <p:nvPr/>
        </p:nvSpPr>
        <p:spPr>
          <a:xfrm>
            <a:off y="2653144" x="4267200"/>
            <a:ext cy="762000" cx="1524000"/>
          </a:xfrm>
          <a:prstGeom prst="ellipse">
            <a:avLst/>
          </a:prstGeom>
          <a:gradFill>
            <a:gsLst>
              <a:gs pos="0">
                <a:srgbClr val="EBFFBF"/>
              </a:gs>
              <a:gs pos="35000">
                <a:srgbClr val="F0FFD3"/>
              </a:gs>
              <a:gs pos="100000">
                <a:srgbClr val="F9FFEF"/>
              </a:gs>
            </a:gsLst>
            <a:lin ang="16200037"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Author</a:t>
            </a:r>
          </a:p>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Center</a:t>
            </a:r>
          </a:p>
        </p:txBody>
      </p:sp>
      <p:sp>
        <p:nvSpPr>
          <p:cNvPr id="365" name="Shape 365"/>
          <p:cNvSpPr/>
          <p:nvPr/>
        </p:nvSpPr>
        <p:spPr>
          <a:xfrm>
            <a:off y="2653144" x="6324600"/>
            <a:ext cy="762000" cx="1524000"/>
          </a:xfrm>
          <a:prstGeom prst="ellipse">
            <a:avLst/>
          </a:prstGeom>
          <a:gradFill>
            <a:gsLst>
              <a:gs pos="0">
                <a:srgbClr val="EBFFBF"/>
              </a:gs>
              <a:gs pos="35000">
                <a:srgbClr val="F0FFD3"/>
              </a:gs>
              <a:gs pos="100000">
                <a:srgbClr val="F9FFEF"/>
              </a:gs>
            </a:gsLst>
            <a:lin ang="16200037" scaled="0"/>
          </a:gradFill>
          <a:ln w="9525" cap="flat">
            <a:solidFill>
              <a:srgbClr val="98B954"/>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Referee </a:t>
            </a:r>
          </a:p>
          <a:p>
            <a:pPr algn="ctr"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Center</a:t>
            </a:r>
          </a:p>
        </p:txBody>
      </p:sp>
      <p:sp>
        <p:nvSpPr>
          <p:cNvPr id="366" name="Shape 366"/>
          <p:cNvSpPr/>
          <p:nvPr/>
        </p:nvSpPr>
        <p:spPr>
          <a:xfrm>
            <a:off y="789710" x="3581400"/>
            <a:ext cy="201000" cx="5105399"/>
          </a:xfrm>
          <a:prstGeom prst="rect">
            <a:avLst/>
          </a:prstGeom>
          <a:noFill/>
          <a:ln>
            <a:noFill/>
          </a:ln>
        </p:spPr>
        <p:txBody>
          <a:bodyPr bIns="45700" rIns="91425" lIns="91425" tIns="45700" anchor="ctr" anchorCtr="0">
            <a:noAutofit/>
          </a:bodyPr>
          <a:lstStyle/>
          <a:p>
            <a:pPr algn="l" rtl="0" lvl="0" marR="0" indent="0" marL="0">
              <a:spcBef>
                <a:spcPts val="0"/>
              </a:spcBef>
              <a:buNone/>
            </a:pPr>
            <a:r>
              <a:t/>
            </a:r>
            <a:endParaRPr strike="noStrike" u="none" b="1" cap="none" baseline="0" sz="1100" i="0">
              <a:solidFill>
                <a:schemeClr val="dk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y="0" x="0"/>
          <a:ext cy="0" cx="0"/>
          <a:chOff y="0" x="0"/>
          <a:chExt cy="0" cx="0"/>
        </a:xfrm>
      </p:grpSpPr>
      <p:sp>
        <p:nvSpPr>
          <p:cNvPr id="371" name="Shape 371"/>
          <p:cNvSpPr txBox="1"/>
          <p:nvPr>
            <p:ph type="ctrTitle"/>
          </p:nvPr>
        </p:nvSpPr>
        <p:spPr>
          <a:xfrm>
            <a:off y="2130425" x="685800"/>
            <a:ext cy="1470000" cx="7772400"/>
          </a:xfrm>
          <a:prstGeom prst="rect">
            <a:avLst/>
          </a:prstGeom>
          <a:noFill/>
          <a:ln>
            <a:noFill/>
          </a:ln>
        </p:spPr>
        <p:txBody>
          <a:bodyPr bIns="45700" rIns="91425" lIns="91425" tIns="45700" anchor="ctr" anchorCtr="0">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Peer Review Mock-Up Demo</a:t>
            </a:r>
          </a:p>
        </p:txBody>
      </p:sp>
      <p:sp>
        <p:nvSpPr>
          <p:cNvPr id="372" name="Shape 372"/>
          <p:cNvSpPr txBox="1"/>
          <p:nvPr>
            <p:ph idx="1" type="subTitle"/>
          </p:nvPr>
        </p:nvSpPr>
        <p:spPr>
          <a:xfrm>
            <a:off y="3886200" x="1371600"/>
            <a:ext cy="1752600" cx="64007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888888"/>
              </a:buClr>
              <a:buSzPct val="25000"/>
              <a:buFont typeface="Arial"/>
              <a:buNone/>
            </a:pPr>
            <a:r>
              <a:rPr strike="noStrike" u="none" b="0" cap="none" baseline="0" sz="3200" lang="en-US" i="0">
                <a:solidFill>
                  <a:srgbClr val="888888"/>
                </a:solidFill>
                <a:latin typeface="Calibri"/>
                <a:ea typeface="Calibri"/>
                <a:cs typeface="Calibri"/>
                <a:sym typeface="Calibri"/>
              </a:rPr>
              <a:t>For </a:t>
            </a:r>
            <a:r>
              <a:rPr sz="3200" lang="en-US">
                <a:solidFill>
                  <a:srgbClr val="888888"/>
                </a:solidFill>
                <a:latin typeface="Calibri"/>
                <a:ea typeface="Calibri"/>
                <a:cs typeface="Calibri"/>
                <a:sym typeface="Calibri"/>
              </a:rPr>
              <a:t>author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