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3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Manuscript Review </a:t>
            </a:r>
            <a:r>
              <a:rPr lang="en-US" dirty="0"/>
              <a:t>Mock-Up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3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User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37884" y="2042543"/>
            <a:ext cx="1752600" cy="647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Sign up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368964" y="2041766"/>
            <a:ext cx="1752600" cy="647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Log in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90784" y="3143250"/>
            <a:ext cx="1752600" cy="647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Author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273964" y="3143250"/>
            <a:ext cx="1752600" cy="647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Reviewer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35364" y="4533900"/>
            <a:ext cx="1849746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Manuscript submission</a:t>
            </a:r>
            <a:endParaRPr lang="en-US" sz="2400" dirty="0">
              <a:solidFill>
                <a:schemeClr val="dk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245264" y="1705495"/>
            <a:ext cx="2268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199367" y="1447800"/>
            <a:ext cx="100584" cy="914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dk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348018" y="4533900"/>
            <a:ext cx="1849746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Manuscript list scan</a:t>
            </a:r>
            <a:endParaRPr lang="en-US" sz="2400" dirty="0">
              <a:solidFill>
                <a:schemeClr val="dk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56928" y="4533900"/>
            <a:ext cx="1849746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Manuscript adoption</a:t>
            </a:r>
            <a:endParaRPr lang="en-US" sz="2400" dirty="0">
              <a:solidFill>
                <a:schemeClr val="dk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79854" y="4533900"/>
            <a:ext cx="1849746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Review form submission</a:t>
            </a:r>
            <a:endParaRPr lang="en-US" sz="2400" dirty="0">
              <a:solidFill>
                <a:schemeClr val="dk1"/>
              </a:solidFill>
            </a:endParaRPr>
          </a:p>
        </p:txBody>
      </p:sp>
      <p:cxnSp>
        <p:nvCxnSpPr>
          <p:cNvPr id="41" name="Straight Connector 40"/>
          <p:cNvCxnSpPr>
            <a:stCxn id="31" idx="4"/>
            <a:endCxn id="6" idx="0"/>
          </p:cNvCxnSpPr>
          <p:nvPr/>
        </p:nvCxnSpPr>
        <p:spPr>
          <a:xfrm flipH="1">
            <a:off x="3245264" y="1539240"/>
            <a:ext cx="4395" cy="50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4" idx="0"/>
          </p:cNvCxnSpPr>
          <p:nvPr/>
        </p:nvCxnSpPr>
        <p:spPr>
          <a:xfrm>
            <a:off x="5514184" y="1691640"/>
            <a:ext cx="0" cy="350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2"/>
            <a:endCxn id="7" idx="0"/>
          </p:cNvCxnSpPr>
          <p:nvPr/>
        </p:nvCxnSpPr>
        <p:spPr>
          <a:xfrm flipH="1">
            <a:off x="1167084" y="2689466"/>
            <a:ext cx="2078180" cy="453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2"/>
            <a:endCxn id="8" idx="0"/>
          </p:cNvCxnSpPr>
          <p:nvPr/>
        </p:nvCxnSpPr>
        <p:spPr>
          <a:xfrm>
            <a:off x="3245264" y="2689466"/>
            <a:ext cx="1905000" cy="453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283364" y="4076700"/>
            <a:ext cx="3816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283364" y="40767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8" idx="2"/>
          </p:cNvCxnSpPr>
          <p:nvPr/>
        </p:nvCxnSpPr>
        <p:spPr>
          <a:xfrm>
            <a:off x="5150264" y="3790950"/>
            <a:ext cx="6764" cy="7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100128" y="40767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" idx="1"/>
            <a:endCxn id="6" idx="3"/>
          </p:cNvCxnSpPr>
          <p:nvPr/>
        </p:nvCxnSpPr>
        <p:spPr>
          <a:xfrm flipH="1" flipV="1">
            <a:off x="4121564" y="2365616"/>
            <a:ext cx="516320" cy="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7" idx="2"/>
            <a:endCxn id="13" idx="0"/>
          </p:cNvCxnSpPr>
          <p:nvPr/>
        </p:nvCxnSpPr>
        <p:spPr>
          <a:xfrm flipH="1">
            <a:off x="1160237" y="3790950"/>
            <a:ext cx="6847" cy="7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86200" y="1844040"/>
            <a:ext cx="1752600" cy="647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Log in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019800" y="2910840"/>
            <a:ext cx="1752600" cy="8572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System</a:t>
            </a:r>
          </a:p>
          <a:p>
            <a:pPr algn="ctr"/>
            <a:r>
              <a:rPr lang="en-US" sz="2400" dirty="0" smtClean="0"/>
              <a:t>Settings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320804" y="2910840"/>
            <a:ext cx="2022764" cy="8572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Manuscripts/</a:t>
            </a:r>
          </a:p>
          <a:p>
            <a:pPr algn="ctr"/>
            <a:r>
              <a:rPr lang="en-US" sz="2400" dirty="0" smtClean="0"/>
              <a:t>Reviewers</a:t>
            </a:r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4716603" y="1447800"/>
            <a:ext cx="100584" cy="914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dk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1782" y="4419254"/>
            <a:ext cx="1849746" cy="11585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Manuscript/Reviewer </a:t>
            </a:r>
          </a:p>
          <a:p>
            <a:pPr algn="ctr"/>
            <a:r>
              <a:rPr lang="en-US" sz="2400" dirty="0" smtClean="0"/>
              <a:t>list scan</a:t>
            </a:r>
            <a:endParaRPr lang="en-US" sz="2400" dirty="0">
              <a:solidFill>
                <a:schemeClr val="dk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10692" y="4419254"/>
            <a:ext cx="1849746" cy="11585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Edit &amp; save assigned reviewers </a:t>
            </a:r>
            <a:endParaRPr lang="en-US" sz="2400" dirty="0">
              <a:solidFill>
                <a:schemeClr val="dk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33618" y="4419254"/>
            <a:ext cx="1849746" cy="11585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Make final matching decision</a:t>
            </a:r>
            <a:endParaRPr lang="en-US" sz="2400" dirty="0">
              <a:solidFill>
                <a:schemeClr val="dk1"/>
              </a:solidFill>
            </a:endParaRPr>
          </a:p>
        </p:txBody>
      </p:sp>
      <p:cxnSp>
        <p:nvCxnSpPr>
          <p:cNvPr id="15" name="Straight Connector 14"/>
          <p:cNvCxnSpPr>
            <a:stCxn id="11" idx="4"/>
            <a:endCxn id="6" idx="0"/>
          </p:cNvCxnSpPr>
          <p:nvPr/>
        </p:nvCxnSpPr>
        <p:spPr>
          <a:xfrm flipH="1">
            <a:off x="4762500" y="1539240"/>
            <a:ext cx="4395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7" idx="0"/>
          </p:cNvCxnSpPr>
          <p:nvPr/>
        </p:nvCxnSpPr>
        <p:spPr>
          <a:xfrm>
            <a:off x="4762500" y="2491740"/>
            <a:ext cx="21336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2"/>
            <a:endCxn id="8" idx="0"/>
          </p:cNvCxnSpPr>
          <p:nvPr/>
        </p:nvCxnSpPr>
        <p:spPr>
          <a:xfrm flipH="1">
            <a:off x="3332186" y="2491740"/>
            <a:ext cx="1430314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2"/>
            <a:endCxn id="13" idx="0"/>
          </p:cNvCxnSpPr>
          <p:nvPr/>
        </p:nvCxnSpPr>
        <p:spPr>
          <a:xfrm>
            <a:off x="3332186" y="3768090"/>
            <a:ext cx="3379" cy="651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1337128" y="4093672"/>
            <a:ext cx="3816764" cy="325582"/>
            <a:chOff x="1108528" y="3962054"/>
            <a:chExt cx="3816764" cy="45720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108528" y="3962054"/>
              <a:ext cx="38167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108528" y="396205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925292" y="396205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041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Tell us </a:t>
            </a:r>
            <a:r>
              <a:rPr lang="en-US" dirty="0" smtClean="0"/>
              <a:t>what you </a:t>
            </a:r>
            <a:r>
              <a:rPr lang="en-US" dirty="0" smtClean="0"/>
              <a:t>think of </a:t>
            </a:r>
            <a:r>
              <a:rPr lang="en-US" dirty="0"/>
              <a:t>Manuscript Review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37410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434</TotalTime>
  <Words>54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Adjacency</vt:lpstr>
      <vt:lpstr>Manuscript Review Mock-Up Demo</vt:lpstr>
      <vt:lpstr>Normal User</vt:lpstr>
      <vt:lpstr>Admin</vt:lpstr>
      <vt:lpstr>Comments?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wsi5</dc:creator>
  <cp:lastModifiedBy>wsi5</cp:lastModifiedBy>
  <cp:revision>33</cp:revision>
  <dcterms:created xsi:type="dcterms:W3CDTF">2006-08-16T00:00:00Z</dcterms:created>
  <dcterms:modified xsi:type="dcterms:W3CDTF">2014-11-05T12:59:10Z</dcterms:modified>
</cp:coreProperties>
</file>