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7FC6-3C6A-43BB-B5F4-5E44466FD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DB12-6F34-4451-AAA6-7F12E0F6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0BEB-8C52-43A9-84F3-745101A4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72C1-DCA4-4035-AA66-0A4CD6D9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3577-8547-4D54-8B94-65A490D9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DAA-818C-4A0C-8CDA-CE0120E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D0791-BB96-4CFD-A754-484CC2ACE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7110-4096-4083-8544-90F43E9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F75-05A5-41A4-9D1B-77D22B48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ADAB-F41B-4F04-8408-F14DBB46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445E3-FD4F-43DB-AFEA-1DFD81863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C8168-2580-49EF-8640-7902E079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A9B7-6FF9-4943-AF63-834891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F155-D956-4EFD-8AF3-E0F0069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4604-9889-4763-9898-F69DA79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479-E31E-4914-A23F-CF8A66F8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2BAA-881B-4320-AE37-FC6BFD9A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E114-A353-49C9-82B5-5FC61C9E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F56F-794E-4611-9DE8-66050E2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9F09-D84E-47B5-B0D3-424F265B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DF0-A353-4C49-8DD2-5FD085FA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3EC8-E871-4D3F-B61D-6BA41A5F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1B37-4EA1-4A19-A2CB-26A1FBE6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5B58-C5A5-4A63-ACFD-ECADC2E3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EF1B-CB92-4797-8A1E-EC633EE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34DE-E87E-4C87-A577-D560D44F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3E07-C61F-4BE6-BCF9-2B3A5F1B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2119-5ABD-4148-9797-CB29E60F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FBA3-65AB-4DC6-990E-80C7ECA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9B82-34EB-4AA2-A0B3-9C154F3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E2EBF-7E6E-4B68-8EEF-CE9C1F61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73C3-9B0E-49D9-9BD9-F0C0F3F5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59E5-BFE3-4774-8CA0-EBC1580B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54B21-E6AA-4734-A499-8DD892A8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4BF7A-DA40-4FF9-B10B-08C7F000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13B0A-A6D4-4031-B9FC-BD0BB4F10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31ED1-41A7-41EF-8D1D-E03AB172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6AE51-3EFC-46B3-AD4C-C89422C3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03E33-C408-4D8F-B4A9-0C9AA957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9882-7882-4329-8851-5D86105E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91CFF-C733-4467-B632-9631BD5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A99E-B7C1-4021-84D2-763195E9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A6E73-B572-42C8-93AB-B3BCBD1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94BA-3687-4648-8A4F-EBF92D46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BA660-BD27-459F-9170-AA56ACE8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95EF-2DBF-4686-9CC3-E05EB34F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E9D2-3EB1-4257-AFEF-C9A0465E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2D6A-8B47-42C5-A44B-4AB9AFE7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F26B-2274-400E-A950-5241F681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DAE9-176A-4CBB-B8EA-143FFF6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5D58-CA17-4CAA-943D-F53C246A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F004-E571-4C56-B81A-F295BC9C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88A9-022B-4BDB-8A12-155D0027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7CDC8-9705-4592-AF6B-45D24447E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DF5C6-2056-41F1-9F2D-448D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E4F0-3698-4DD1-BB7B-679AD1C6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BAEF-DDBB-4216-9D76-B56639D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615C-7779-4DA4-93D3-D6AB16A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BE669-A4C3-472F-BB9C-AD74A65E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01D5-63D2-4236-9FF9-B37EE861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1421-0DD9-4CAD-8AEF-25571182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EC17-33E1-4F01-B8F1-ADA86F8CED3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6944-9969-4061-A89E-568CA8C5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918C-AF3D-41A7-82BC-BAE92EDFF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D8D4-8C54-4B64-8650-7162D55A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E7E2-7939-4A3B-AAE6-1E2588CA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Two class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29DC0-80BA-4514-A41C-93619E3CE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7/17/19</a:t>
            </a:r>
          </a:p>
        </p:txBody>
      </p:sp>
    </p:spTree>
    <p:extLst>
      <p:ext uri="{BB962C8B-B14F-4D97-AF65-F5344CB8AC3E}">
        <p14:creationId xmlns:p14="http://schemas.microsoft.com/office/powerpoint/2010/main" val="262819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0EBD-69DA-46CD-9703-F107BCB1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965E2-65C5-474E-A590-FE8BBB838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44807"/>
            <a:ext cx="62484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4CE96-E91A-4BEA-9D89-9C8E9C08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685" y="0"/>
            <a:ext cx="489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B2-C84D-49EF-937B-DDC8F545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&amp; Polar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3241C-994F-4651-8024-C7FF78AF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5" y="1458119"/>
            <a:ext cx="6181725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64A36-BAB6-4C1F-ABDB-7AC38002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74" y="0"/>
            <a:ext cx="488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AD2C-0B99-465E-AB8E-ECE5FEAE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&amp; Basic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8D3BA-97CD-4BEA-A0D8-6356351F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396206"/>
            <a:ext cx="634365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370F3-598D-4F57-9BE3-882B64CF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0"/>
            <a:ext cx="4933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0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FDDB-2B35-41CB-9718-6702B64F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72792-83CA-4022-A52B-78E75E3F2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9556"/>
            <a:ext cx="60960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6796C-FF39-4522-B3FF-E1AD1D40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0"/>
            <a:ext cx="4773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D49-FE4E-4845-AF5C-01574DA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&amp; Basic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62FAB-0AC2-401A-89F1-B9597CDF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1358106"/>
            <a:ext cx="63246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AE98B-33E8-4AB8-B2AF-F4145AD6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40" y="0"/>
            <a:ext cx="4877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3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045-47E6-406D-9E54-1E7B9587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3F836-9011-4342-B8C2-FF282837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" y="1381919"/>
            <a:ext cx="6067425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95687-EAF8-468B-B60D-B1C34C9F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06" y="95250"/>
            <a:ext cx="483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FC6A-CA0E-4029-B954-134F92A1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09224-B4E4-4D91-A53D-E2495300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315244"/>
            <a:ext cx="622935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C9DA4-B096-419A-8B5C-1D577FCB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0"/>
            <a:ext cx="4791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2CB7-7083-4328-913D-82BDC11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individual aromatic amino acids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B645-EE8F-4208-B034-2E213FA5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BFD0-23A3-419C-808C-11261070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3B0EC-1657-4A37-9D41-41503331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305719"/>
            <a:ext cx="6134100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F7128-6EDC-4378-B065-14E287CB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504" y="0"/>
            <a:ext cx="4812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86C-F360-4CBE-9936-1DB2EF93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 &amp; Acidic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DC85D-70C7-4764-BF97-A71EE5B5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50" y="1422776"/>
            <a:ext cx="6067425" cy="294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D2E50-FE54-40E4-9791-35FA26C7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79" y="0"/>
            <a:ext cx="4584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71CE-4771-4F8C-A08F-071B916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&amp; Aromatic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320AD-1FB7-4F77-912E-C77EAD56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17" y="1447134"/>
            <a:ext cx="6115050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F6B36-DFD1-42AB-8F88-E72F7102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67" y="0"/>
            <a:ext cx="4794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ECC-20D2-4E2E-BE95-F7AF7AF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&amp; Acidic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7DDA-E5E0-4480-90D8-D2F7ECC0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25C5B-3D3D-4914-8478-B0FEE2D0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520741"/>
            <a:ext cx="6248400" cy="27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B5ABB-F417-48D5-849D-D4575343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-84221"/>
            <a:ext cx="4660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8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AE46-A84A-4DF0-9B10-A5BA33BE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53C9-D057-4BE0-BDEC-53828C12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DD59-287B-4BF1-9741-CB23842B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1E644-8F8C-4DCF-93BA-379B7412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" y="1447090"/>
            <a:ext cx="6115050" cy="2990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1D5A7-BFFC-407A-9333-616094AB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5" y="0"/>
            <a:ext cx="459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0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1E9B-6757-4F3B-A61F-578FF5DF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29C4-1B7E-4145-BFFE-138FF3C2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419E5-FBF5-424D-8D37-40241239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0" y="1483895"/>
            <a:ext cx="603885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F6FC1-3DFC-4619-B9BA-BA46997B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946" y="0"/>
            <a:ext cx="46386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7564-7D1E-4175-8EE6-2AE10E06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- CGP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59F-7FDF-4BC4-928C-7C5F2CAE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3845C-DB64-4909-A651-01788FE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4" y="1486150"/>
            <a:ext cx="6057900" cy="301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1CEBD-DEED-42CC-B5CA-E87CA84A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52" y="0"/>
            <a:ext cx="4593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A0EE-F59A-40BD-9DEE-0CE6ABB6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D6B06-F758-48B3-88F8-E68E94B4C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46" y="1476417"/>
            <a:ext cx="6010275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F296C-4744-477F-85D1-62D24314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14" y="0"/>
            <a:ext cx="4606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17B0-116D-490B-AE3D-BF286380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B634C-9646-4C04-98C4-BFB5F5E01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37" y="1437815"/>
            <a:ext cx="6019800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00BD9-AF70-448B-A32A-632E17E3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46" y="0"/>
            <a:ext cx="463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C12D-03E0-4145-9D5B-B10339E5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AF664-4E7E-4ECE-A982-0445990F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10" y="1420520"/>
            <a:ext cx="616267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76CB3-9E80-48EB-B07D-8CD42CD0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821" y="-178280"/>
            <a:ext cx="4581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4D5D-6D85-4B15-8199-D7CF4617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BF2-86C8-4908-B5EC-1CC2AD77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B6B5-8356-4C7E-AB2D-1E530A74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- ALVIM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81542-4934-47CB-9D2A-FC145423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70" y="3041780"/>
            <a:ext cx="2152491" cy="307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7859D-5B82-4A2D-9BCC-9CCD6D83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1" y="3041780"/>
            <a:ext cx="2185645" cy="307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CD4B7-15E7-4241-8498-EB0E8A12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07" y="3041780"/>
            <a:ext cx="2189748" cy="307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049D1-1259-4637-AFD9-05BBD14F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955" y="3041780"/>
            <a:ext cx="2217024" cy="307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94549-E664-4FE2-83DE-5B8C0A23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979" y="2947001"/>
            <a:ext cx="2250403" cy="31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3302-C1DA-422A-932C-6DFA216C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&amp; Special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E96FE-D230-4285-BD22-E02A46D2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" y="1352592"/>
            <a:ext cx="6105525" cy="301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749BD-6888-4C42-B5E3-2F6F2D70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70" y="0"/>
            <a:ext cx="4867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8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6C81-31E5-4CEC-9A53-45906D88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 - WYF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5174B-01CF-494D-B4EB-22A2754A2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0622"/>
            <a:ext cx="2019469" cy="2888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C9566-C9AC-465E-865F-C08D2094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69" y="3070621"/>
            <a:ext cx="2052231" cy="288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8C2B1-009E-41F7-90A0-1F1A6720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899" y="3107476"/>
            <a:ext cx="2052231" cy="2852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FCA37-5B7D-4AB3-8ABF-25E486FAD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9" y="3070621"/>
            <a:ext cx="2050575" cy="2888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8D6EB-0042-4E67-8A3C-4509AB0AB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943" y="3107476"/>
            <a:ext cx="2036625" cy="28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37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F619-4C14-4E76-AEE3-2C7E3F5D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- CGP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7E379-67F9-490E-97EF-426E4374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" y="3232700"/>
            <a:ext cx="2185645" cy="307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24105-8AB2-4547-89E3-AFB37156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34" y="3232700"/>
            <a:ext cx="2191679" cy="3085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A846D-164D-45CF-B045-4704124C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79" y="3309257"/>
            <a:ext cx="2267783" cy="3183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D5E9-79C6-484F-8730-27EE17266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089" y="3128281"/>
            <a:ext cx="2290437" cy="3183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3DD3D-8E9C-481D-A076-50F2C3E10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8741" y="3126694"/>
            <a:ext cx="2470156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494C-F03B-4EAA-B515-F0E2D488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- STNQ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84E3E-54A9-4150-A1EB-E81589D0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1" y="3304266"/>
            <a:ext cx="2116919" cy="2976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D4AE7-3690-4665-A05F-409A8116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10" y="3339102"/>
            <a:ext cx="2116919" cy="2941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58853-5DAB-4D53-84CD-E2ACCB34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29" y="3097437"/>
            <a:ext cx="2267783" cy="3183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B6325-C3C9-4C34-8914-7BCDA84F9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713" y="3097437"/>
            <a:ext cx="2264004" cy="3183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086DE-3A4B-43AD-B77C-9B4883E25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717" y="3097437"/>
            <a:ext cx="2361008" cy="33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A80-C2D2-4F4E-BD1A-D4DA86E1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- RHK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EEFF4-4499-4F3A-8EC6-ECAC8DB6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3" y="3413675"/>
            <a:ext cx="2217024" cy="307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20B4A-9EA1-4EB5-BCFA-B2DCCD7A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07" y="3509866"/>
            <a:ext cx="2050575" cy="288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9DC3B-1BE6-417F-8E2F-717B09885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49" y="3552801"/>
            <a:ext cx="2290437" cy="318361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E7E85-9EEC-4199-B291-16D767C85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40286" y="3263608"/>
            <a:ext cx="2403185" cy="3379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8C1C6-9C1A-4B7D-85E9-5FA9B5F17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4390" y="3292095"/>
            <a:ext cx="2406309" cy="34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3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71ED-AFE6-4EFA-9241-C796297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Acidic - 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BC9A8-B478-46AC-81C4-D072C04E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9" y="3002984"/>
            <a:ext cx="2250403" cy="317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FC8C3-B65E-4A65-BAC7-58982B5D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82" y="3324908"/>
            <a:ext cx="2036625" cy="2852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E0A32-278C-44C3-B3CD-FE5F6F981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011" y="3215594"/>
            <a:ext cx="2155230" cy="309630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837F80-F270-455A-B715-7480D278B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92045" y="3172052"/>
            <a:ext cx="2212845" cy="313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5F033-C423-4079-8AFA-499B4C184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890" y="2867575"/>
            <a:ext cx="2406309" cy="34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3961-442A-4D7C-BB54-D3B6795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&amp; Polar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D3188-A551-4126-A2DE-C092F3E3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59" y="1346074"/>
            <a:ext cx="611505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DA1AC-3F28-435A-BABC-4FBD6C49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0"/>
            <a:ext cx="4877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B589-8635-42F0-9783-66353ACA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&amp; Basic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D82B53-FFA1-43D1-9E0B-5C248C2A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15256"/>
            <a:ext cx="65532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6571F-246B-49F5-ADEB-69A6D2E6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90" y="-56357"/>
            <a:ext cx="4937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19BE-A7B1-4B71-9EC9-AA754492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Aliphatic &amp; Acidic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83A58-9D97-4DA8-8CC8-6F23D12A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434306"/>
            <a:ext cx="6229350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CE2B8-4C50-4CF5-A137-B52C0543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-37307"/>
            <a:ext cx="486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8AB-BED8-4747-BC4F-A4670586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 &amp; Special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EE09C-485B-442B-A0BF-D365C325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1420019"/>
            <a:ext cx="6076950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AB4E7-F992-47D6-9A68-BEE01F07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97" y="0"/>
            <a:ext cx="4871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974-14CA-453F-B52B-B5FC887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 &amp; Polar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64D19-3DD5-408B-8510-E42D35500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17" y="1690688"/>
            <a:ext cx="6067425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A91D4-BB1C-4A42-9C1C-9297BAB0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42" y="0"/>
            <a:ext cx="493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2330-10E2-4394-BF61-F6461EE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Aromatic &amp; Basic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F404B-54A5-4244-80EE-1BDC26EC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29544"/>
            <a:ext cx="60960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CF222-99A3-4202-95A4-0053F4A9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14" y="0"/>
            <a:ext cx="4867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96</Words>
  <Application>Microsoft Office PowerPoint</Application>
  <PresentationFormat>Widescreen</PresentationFormat>
  <Paragraphs>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Two class summary</vt:lpstr>
      <vt:lpstr>Aliphatic &amp; Aromatic</vt:lpstr>
      <vt:lpstr>Aliphatic &amp; Special</vt:lpstr>
      <vt:lpstr>Aliphatic &amp; Polar</vt:lpstr>
      <vt:lpstr>Aliphatic &amp; Basic</vt:lpstr>
      <vt:lpstr>Aliphatic &amp; Acidic</vt:lpstr>
      <vt:lpstr>Aromatic &amp; Special</vt:lpstr>
      <vt:lpstr>Aromatic &amp; Polar</vt:lpstr>
      <vt:lpstr>Aromatic &amp; Basic</vt:lpstr>
      <vt:lpstr>Aromatic &amp; Acidic</vt:lpstr>
      <vt:lpstr>Special &amp; Polar</vt:lpstr>
      <vt:lpstr>Special &amp; Basic</vt:lpstr>
      <vt:lpstr>Special &amp; Acidic</vt:lpstr>
      <vt:lpstr>Polar &amp; Basic</vt:lpstr>
      <vt:lpstr>Polar &amp; Acidic</vt:lpstr>
      <vt:lpstr>Basic &amp; Acidic</vt:lpstr>
      <vt:lpstr>Focusing on individual aromatic amino acids</vt:lpstr>
      <vt:lpstr>W &amp; Acidic</vt:lpstr>
      <vt:lpstr>F &amp; Acidic</vt:lpstr>
      <vt:lpstr>Y &amp; Acidic</vt:lpstr>
      <vt:lpstr>Single Class Summary</vt:lpstr>
      <vt:lpstr>Aliphatic</vt:lpstr>
      <vt:lpstr>Aromatic</vt:lpstr>
      <vt:lpstr>Special - CGP</vt:lpstr>
      <vt:lpstr>Polar</vt:lpstr>
      <vt:lpstr>Basic</vt:lpstr>
      <vt:lpstr>Acidic</vt:lpstr>
      <vt:lpstr>Two Class Summary</vt:lpstr>
      <vt:lpstr>Aliphatic - ALVIM</vt:lpstr>
      <vt:lpstr>Aromatic - WYF</vt:lpstr>
      <vt:lpstr>Special - CGP</vt:lpstr>
      <vt:lpstr>Polar - STNQ</vt:lpstr>
      <vt:lpstr>Basic - RHK</vt:lpstr>
      <vt:lpstr>Acidic - 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class summary</dc:title>
  <dc:creator>Brad Broyles</dc:creator>
  <cp:lastModifiedBy>Brad Broyles</cp:lastModifiedBy>
  <cp:revision>12</cp:revision>
  <dcterms:created xsi:type="dcterms:W3CDTF">2019-07-17T23:28:38Z</dcterms:created>
  <dcterms:modified xsi:type="dcterms:W3CDTF">2019-07-23T14:03:52Z</dcterms:modified>
</cp:coreProperties>
</file>