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4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732-F9F1-4618-83B2-370F34A81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EC0F-C295-4046-8CE0-C143D96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2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732-F9F1-4618-83B2-370F34A81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EC0F-C295-4046-8CE0-C143D96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9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732-F9F1-4618-83B2-370F34A81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EC0F-C295-4046-8CE0-C143D96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732-F9F1-4618-83B2-370F34A81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EC0F-C295-4046-8CE0-C143D96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732-F9F1-4618-83B2-370F34A81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EC0F-C295-4046-8CE0-C143D96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3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732-F9F1-4618-83B2-370F34A81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EC0F-C295-4046-8CE0-C143D96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4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732-F9F1-4618-83B2-370F34A81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EC0F-C295-4046-8CE0-C143D96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9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732-F9F1-4618-83B2-370F34A81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EC0F-C295-4046-8CE0-C143D96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732-F9F1-4618-83B2-370F34A81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EC0F-C295-4046-8CE0-C143D96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732-F9F1-4618-83B2-370F34A81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EC0F-C295-4046-8CE0-C143D96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732-F9F1-4618-83B2-370F34A81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EC0F-C295-4046-8CE0-C143D96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0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9732-F9F1-4618-83B2-370F34A81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EC0F-C295-4046-8CE0-C143D96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3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25" t="17750" r="40067" b="11688"/>
          <a:stretch/>
        </p:blipFill>
        <p:spPr>
          <a:xfrm>
            <a:off x="5865853" y="1798835"/>
            <a:ext cx="573073" cy="997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26" t="20530" r="43523" b="11946"/>
          <a:stretch/>
        </p:blipFill>
        <p:spPr>
          <a:xfrm>
            <a:off x="6460982" y="1798870"/>
            <a:ext cx="569536" cy="9940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9825" y="1775115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 codon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0684" y="1917541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GGGGDFDLDMLGDFDLDMLG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0684" y="2059967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DDDDDDDDDDWWWWWWWWWW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0684" y="2202393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DWDWDWDWDWDWDWDWDWDW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0684" y="2344819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WEDPWADPWPDGWPDLWADV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0684" y="2487245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WNDYWTDSWADYWYDFWYDV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684" y="2629671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WFDSWDDFWCDCWCDCWSDF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96861" y="1610064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0210" y="1610064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1270" y="2976315"/>
            <a:ext cx="2990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Fig. 4 Panel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Growth phenotype on the media without (No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 and with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Aureobasidin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(+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 for yeast strains containing indicated sequences as Gal4 AD. Three-fold serial dilutions are shown.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6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86B74BDD8AE4F897146AB15D0504F" ma:contentTypeVersion="11" ma:contentTypeDescription="Create a new document." ma:contentTypeScope="" ma:versionID="f314fc19cc81757bd9a72bbba36950ef">
  <xsd:schema xmlns:xsd="http://www.w3.org/2001/XMLSchema" xmlns:xs="http://www.w3.org/2001/XMLSchema" xmlns:p="http://schemas.microsoft.com/office/2006/metadata/properties" xmlns:ns3="9d71dc66-2ce2-4fa7-946a-79ef4f85df34" targetNamespace="http://schemas.microsoft.com/office/2006/metadata/properties" ma:root="true" ma:fieldsID="88fcfec987f7442b6217093e550796dd" ns3:_="">
    <xsd:import namespace="9d71dc66-2ce2-4fa7-946a-79ef4f85df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dc66-2ce2-4fa7-946a-79ef4f85d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8ED617-1958-4106-AE04-490CE99672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FC94D2-D863-44D0-A544-56CF9D9D52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1dc66-2ce2-4fa7-946a-79ef4f85d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17CD4B-5AE0-4688-9534-20058129B380}">
  <ds:schemaRefs>
    <ds:schemaRef ds:uri="9d71dc66-2ce2-4fa7-946a-79ef4f85df34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Butler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Erkine, Alex</dc:creator>
  <cp:lastModifiedBy>Windows User</cp:lastModifiedBy>
  <cp:revision>4</cp:revision>
  <dcterms:created xsi:type="dcterms:W3CDTF">2021-12-14T22:06:19Z</dcterms:created>
  <dcterms:modified xsi:type="dcterms:W3CDTF">2022-02-02T16:50:37Z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0x0101003B386B74BDD8AE4F897146AB15D0504F</vt:lpwstr>
  </property>
</Properties>
</file>