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02" y="204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1556-387F-4C4D-9CCC-E001782B76B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6482" y="1074949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 synthesis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6482" y="1362116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 cloning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6482" y="1688222"/>
            <a:ext cx="3086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in yeast and pool screening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6482" y="2937839"/>
            <a:ext cx="218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NGS and analyses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160662" y="1172387"/>
            <a:ext cx="614001" cy="136045"/>
            <a:chOff x="3230914" y="779204"/>
            <a:chExt cx="614001" cy="13604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230914" y="779204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51133" y="821306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29059" y="852025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07174" y="877874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85792" y="915249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48051" y="852025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32262" y="877874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10189" y="800185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 flipV="1">
            <a:off x="1903914" y="2759175"/>
            <a:ext cx="2896686" cy="803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Bent Arrow 4"/>
          <p:cNvSpPr/>
          <p:nvPr/>
        </p:nvSpPr>
        <p:spPr>
          <a:xfrm>
            <a:off x="4219575" y="2572765"/>
            <a:ext cx="581025" cy="183033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08946" y="2020930"/>
            <a:ext cx="941093" cy="345995"/>
          </a:xfrm>
          <a:custGeom>
            <a:avLst/>
            <a:gdLst>
              <a:gd name="connsiteX0" fmla="*/ 0 w 1266825"/>
              <a:gd name="connsiteY0" fmla="*/ 238816 h 345995"/>
              <a:gd name="connsiteX1" fmla="*/ 304800 w 1266825"/>
              <a:gd name="connsiteY1" fmla="*/ 691 h 345995"/>
              <a:gd name="connsiteX2" fmla="*/ 723900 w 1266825"/>
              <a:gd name="connsiteY2" fmla="*/ 305491 h 345995"/>
              <a:gd name="connsiteX3" fmla="*/ 1266825 w 1266825"/>
              <a:gd name="connsiteY3" fmla="*/ 334066 h 34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25" h="345995">
                <a:moveTo>
                  <a:pt x="0" y="238816"/>
                </a:moveTo>
                <a:cubicBezTo>
                  <a:pt x="92075" y="114197"/>
                  <a:pt x="184150" y="-10421"/>
                  <a:pt x="304800" y="691"/>
                </a:cubicBezTo>
                <a:cubicBezTo>
                  <a:pt x="425450" y="11803"/>
                  <a:pt x="563563" y="249929"/>
                  <a:pt x="723900" y="305491"/>
                </a:cubicBezTo>
                <a:cubicBezTo>
                  <a:pt x="884237" y="361053"/>
                  <a:pt x="1075531" y="347559"/>
                  <a:pt x="1266825" y="334066"/>
                </a:cubicBezTo>
              </a:path>
            </a:pathLst>
          </a:cu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3702145" y="2272018"/>
            <a:ext cx="513484" cy="158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811382" y="1927048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DNA-binding domain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1733" y="18869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Activation domain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5380" y="2150738"/>
            <a:ext cx="345554" cy="27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136539" y="2118522"/>
            <a:ext cx="105825" cy="94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2779774" y="2184299"/>
            <a:ext cx="533400" cy="571500"/>
          </a:xfrm>
          <a:prstGeom prst="triangle">
            <a:avLst/>
          </a:prstGeom>
          <a:solidFill>
            <a:srgbClr val="0070C0"/>
          </a:solidFill>
          <a:ln w="412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14017" y="2293994"/>
            <a:ext cx="107024" cy="107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/>
          <p:cNvSpPr/>
          <p:nvPr/>
        </p:nvSpPr>
        <p:spPr>
          <a:xfrm>
            <a:off x="4091014" y="2293994"/>
            <a:ext cx="107024" cy="107024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4191175" y="2306920"/>
            <a:ext cx="69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1000" dirty="0" smtClean="0"/>
              <a:t>Reporter </a:t>
            </a:r>
          </a:p>
          <a:p>
            <a:pPr algn="ctr">
              <a:lnSpc>
                <a:spcPct val="60000"/>
              </a:lnSpc>
            </a:pPr>
            <a:r>
              <a:rPr lang="en-US" sz="1000" dirty="0" smtClean="0"/>
              <a:t>gene</a:t>
            </a:r>
            <a:endParaRPr lang="en-US" sz="10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3915502" y="1272781"/>
            <a:ext cx="547064" cy="473109"/>
            <a:chOff x="2600037" y="963536"/>
            <a:chExt cx="547064" cy="473109"/>
          </a:xfrm>
        </p:grpSpPr>
        <p:grpSp>
          <p:nvGrpSpPr>
            <p:cNvPr id="71" name="Group 70"/>
            <p:cNvGrpSpPr/>
            <p:nvPr/>
          </p:nvGrpSpPr>
          <p:grpSpPr>
            <a:xfrm>
              <a:off x="2600037" y="1039672"/>
              <a:ext cx="313178" cy="313178"/>
              <a:chOff x="3443941" y="1205259"/>
              <a:chExt cx="313178" cy="313178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41718" y="974831"/>
              <a:ext cx="313178" cy="313178"/>
              <a:chOff x="3443941" y="1205259"/>
              <a:chExt cx="313178" cy="31317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698473" y="1049149"/>
              <a:ext cx="313178" cy="313178"/>
              <a:chOff x="3443941" y="1205259"/>
              <a:chExt cx="313178" cy="313178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755228" y="1123467"/>
              <a:ext cx="313178" cy="313178"/>
              <a:chOff x="3443941" y="1205259"/>
              <a:chExt cx="313178" cy="313178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831301" y="1058626"/>
              <a:ext cx="313178" cy="313178"/>
              <a:chOff x="3443941" y="1205259"/>
              <a:chExt cx="313178" cy="31317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33923" y="963536"/>
              <a:ext cx="313178" cy="313178"/>
              <a:chOff x="3443941" y="1205259"/>
              <a:chExt cx="313178" cy="31317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1" name="Oval 110"/>
          <p:cNvSpPr/>
          <p:nvPr/>
        </p:nvSpPr>
        <p:spPr>
          <a:xfrm>
            <a:off x="3433709" y="2588456"/>
            <a:ext cx="701507" cy="3975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Nuc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>
          <a:xfrm>
            <a:off x="1972203" y="2572766"/>
            <a:ext cx="701507" cy="3975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Nuc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22130"/>
          <a:stretch/>
        </p:blipFill>
        <p:spPr>
          <a:xfrm>
            <a:off x="1490516" y="3151098"/>
            <a:ext cx="1400528" cy="8714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5788" b="24090"/>
          <a:stretch/>
        </p:blipFill>
        <p:spPr>
          <a:xfrm>
            <a:off x="3109387" y="3234467"/>
            <a:ext cx="1034193" cy="81960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616558" y="3644270"/>
            <a:ext cx="435677" cy="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8256" y="3957101"/>
            <a:ext cx="79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116815" y="3958144"/>
            <a:ext cx="79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</a:t>
            </a:r>
            <a:r>
              <a:rPr lang="en-US" sz="1400" dirty="0" smtClean="0"/>
              <a:t>4</a:t>
            </a:r>
            <a:endParaRPr lang="en-US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340" y="3295953"/>
            <a:ext cx="342948" cy="1905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941" y="3436668"/>
            <a:ext cx="333422" cy="15242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734" y="3558754"/>
            <a:ext cx="352474" cy="1143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8959" y="3677199"/>
            <a:ext cx="362001" cy="14289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8485" y="3809753"/>
            <a:ext cx="342948" cy="1238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3560" y="3917036"/>
            <a:ext cx="342948" cy="1333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3264" y="3028297"/>
            <a:ext cx="381053" cy="20005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9553" y="3195112"/>
            <a:ext cx="362001" cy="1619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0498" y="4044661"/>
            <a:ext cx="371527" cy="13336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73575" y="4164498"/>
            <a:ext cx="400106" cy="13336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2011" y="2893277"/>
            <a:ext cx="237393" cy="13716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28120" y="3071839"/>
            <a:ext cx="217334" cy="11057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534470" y="3884639"/>
            <a:ext cx="217334" cy="11057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528120" y="3211539"/>
            <a:ext cx="217334" cy="11057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28120" y="3338539"/>
            <a:ext cx="217334" cy="11057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528120" y="4151339"/>
            <a:ext cx="217334" cy="11057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1"/>
          <a:stretch/>
        </p:blipFill>
        <p:spPr>
          <a:xfrm>
            <a:off x="4470400" y="1727200"/>
            <a:ext cx="3692266" cy="35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B0250F-D484-4D0C-8B21-1C703FD40B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DF0768-79C0-4973-A121-8A23343637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5BCBCC-D124-48EF-86DD-41B5B9A9E644}">
  <ds:schemaRefs>
    <ds:schemaRef ds:uri="http://schemas.microsoft.com/office/2006/documentManagement/types"/>
    <ds:schemaRef ds:uri="http://schemas.openxmlformats.org/package/2006/metadata/core-properties"/>
    <ds:schemaRef ds:uri="9d71dc66-2ce2-4fa7-946a-79ef4f85df34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25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16</cp:revision>
  <cp:lastPrinted>2021-10-27T13:52:04Z</cp:lastPrinted>
  <dcterms:created xsi:type="dcterms:W3CDTF">2021-10-20T18:26:24Z</dcterms:created>
  <dcterms:modified xsi:type="dcterms:W3CDTF">2021-10-27T16:20:30Z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