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6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98B8-3E83-4FA3-865E-6635CF3730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3333-2B60-442F-BFDF-500902F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WD5 &amp; WD4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WD5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28.9% live – 107,973 sequences</a:t>
            </a:r>
          </a:p>
          <a:p>
            <a:endParaRPr lang="en-US" dirty="0"/>
          </a:p>
          <a:p>
            <a:r>
              <a:rPr lang="en-US" dirty="0" smtClean="0"/>
              <a:t>WD4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14.2% live – 19,476 sequences</a:t>
            </a:r>
          </a:p>
        </p:txBody>
      </p:sp>
    </p:spTree>
    <p:extLst>
      <p:ext uri="{BB962C8B-B14F-4D97-AF65-F5344CB8AC3E}">
        <p14:creationId xmlns:p14="http://schemas.microsoft.com/office/powerpoint/2010/main" val="59488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"/>
          <a:srcRect b="7701"/>
          <a:stretch/>
        </p:blipFill>
        <p:spPr>
          <a:xfrm>
            <a:off x="2936852" y="4323871"/>
            <a:ext cx="5666045" cy="2119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WD5 – wrapped around </a:t>
            </a:r>
            <a:r>
              <a:rPr lang="el-GR" dirty="0" smtClean="0"/>
              <a:t>α</a:t>
            </a:r>
            <a:r>
              <a:rPr lang="en-US" dirty="0" smtClean="0"/>
              <a:t>-helix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32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7" y="1844006"/>
            <a:ext cx="8138160" cy="21817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22" y="4344545"/>
            <a:ext cx="2132398" cy="2098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6" name="TextBox 125"/>
          <p:cNvSpPr txBox="1"/>
          <p:nvPr/>
        </p:nvSpPr>
        <p:spPr>
          <a:xfrm>
            <a:off x="154744" y="1690688"/>
            <a:ext cx="2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829" y="4027926"/>
            <a:ext cx="2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26859" y="4027926"/>
            <a:ext cx="2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918529" y="1844006"/>
            <a:ext cx="295460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A: full </a:t>
            </a:r>
            <a:r>
              <a:rPr lang="en-US" dirty="0" err="1" smtClean="0"/>
              <a:t>tAD</a:t>
            </a:r>
            <a:r>
              <a:rPr lang="en-US" dirty="0" smtClean="0"/>
              <a:t> sequence wrapped around </a:t>
            </a:r>
            <a:r>
              <a:rPr lang="el-GR" dirty="0" smtClean="0"/>
              <a:t>α</a:t>
            </a:r>
            <a:r>
              <a:rPr lang="en-US" dirty="0" smtClean="0"/>
              <a:t>-helix.</a:t>
            </a:r>
          </a:p>
          <a:p>
            <a:endParaRPr lang="en-US" dirty="0"/>
          </a:p>
          <a:p>
            <a:r>
              <a:rPr lang="en-US" dirty="0" smtClean="0"/>
              <a:t>B: top-down look through </a:t>
            </a:r>
            <a:r>
              <a:rPr lang="el-GR" dirty="0" smtClean="0"/>
              <a:t>α</a:t>
            </a:r>
            <a:r>
              <a:rPr lang="en-US" dirty="0" smtClean="0"/>
              <a:t>-helix. Nicely highlights the bands that form in figure A.</a:t>
            </a:r>
          </a:p>
          <a:p>
            <a:endParaRPr lang="en-US" dirty="0"/>
          </a:p>
          <a:p>
            <a:r>
              <a:rPr lang="en-US" dirty="0" smtClean="0"/>
              <a:t>C: Shows embedding of random aa positions in either aromatic or acidic face of </a:t>
            </a:r>
            <a:r>
              <a:rPr lang="el-GR" dirty="0" smtClean="0"/>
              <a:t>α</a:t>
            </a:r>
            <a:r>
              <a:rPr lang="en-US" dirty="0" smtClean="0"/>
              <a:t>-helix.</a:t>
            </a:r>
          </a:p>
          <a:p>
            <a:endParaRPr lang="en-US" dirty="0"/>
          </a:p>
          <a:p>
            <a:r>
              <a:rPr lang="en-US" dirty="0" smtClean="0"/>
              <a:t>Can this view explain saw-tooth nature of aa_position vs live_percent plot?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5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WD4 – wrapped around </a:t>
            </a:r>
            <a:r>
              <a:rPr lang="el-GR" dirty="0" smtClean="0"/>
              <a:t>α</a:t>
            </a:r>
            <a:r>
              <a:rPr lang="en-US" dirty="0" smtClean="0"/>
              <a:t>-helix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7" y="1857828"/>
            <a:ext cx="7912239" cy="18539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9" y="4047878"/>
            <a:ext cx="2372056" cy="2314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862" y="4033364"/>
            <a:ext cx="4222994" cy="2314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273877" y="1690688"/>
            <a:ext cx="2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3877" y="3878916"/>
            <a:ext cx="2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290395" y="3878915"/>
            <a:ext cx="2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918529" y="1844006"/>
            <a:ext cx="295460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A: full </a:t>
            </a:r>
            <a:r>
              <a:rPr lang="en-US" dirty="0" err="1" smtClean="0"/>
              <a:t>tAD</a:t>
            </a:r>
            <a:r>
              <a:rPr lang="en-US" dirty="0" smtClean="0"/>
              <a:t> sequence wrapped around </a:t>
            </a:r>
            <a:r>
              <a:rPr lang="el-GR" dirty="0" smtClean="0"/>
              <a:t>α</a:t>
            </a:r>
            <a:r>
              <a:rPr lang="en-US" dirty="0" smtClean="0"/>
              <a:t>-helix.</a:t>
            </a:r>
          </a:p>
          <a:p>
            <a:endParaRPr lang="en-US" dirty="0"/>
          </a:p>
          <a:p>
            <a:r>
              <a:rPr lang="en-US" dirty="0" smtClean="0"/>
              <a:t>B: top-down look through </a:t>
            </a:r>
            <a:r>
              <a:rPr lang="el-GR" dirty="0" smtClean="0"/>
              <a:t>α</a:t>
            </a:r>
            <a:r>
              <a:rPr lang="en-US" dirty="0" smtClean="0"/>
              <a:t>-helix.</a:t>
            </a:r>
          </a:p>
          <a:p>
            <a:endParaRPr lang="en-US" dirty="0"/>
          </a:p>
          <a:p>
            <a:r>
              <a:rPr lang="en-US" dirty="0" smtClean="0"/>
              <a:t>C: Shows faces of </a:t>
            </a:r>
            <a:r>
              <a:rPr lang="el-GR" dirty="0" smtClean="0"/>
              <a:t>α</a:t>
            </a:r>
            <a:r>
              <a:rPr lang="en-US" dirty="0" smtClean="0"/>
              <a:t>-helix. </a:t>
            </a:r>
            <a:r>
              <a:rPr lang="en-US" dirty="0"/>
              <a:t>I</a:t>
            </a:r>
            <a:r>
              <a:rPr lang="en-US" dirty="0" smtClean="0"/>
              <a:t>n the case of WD4 template, it does not form amphipathic helix.</a:t>
            </a:r>
          </a:p>
        </p:txBody>
      </p:sp>
    </p:spTree>
    <p:extLst>
      <p:ext uri="{BB962C8B-B14F-4D97-AF65-F5344CB8AC3E}">
        <p14:creationId xmlns:p14="http://schemas.microsoft.com/office/powerpoint/2010/main" val="140342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344" y="4397960"/>
            <a:ext cx="2372056" cy="2314898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WD5 and WD4 helices</a:t>
            </a:r>
            <a:endParaRPr lang="en-US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59" y="4829549"/>
            <a:ext cx="6374852" cy="1545201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838200" y="140227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WD5 forms 4 clock-wise spirals: </a:t>
            </a:r>
            <a:br>
              <a:rPr lang="en-US" sz="2400" dirty="0" smtClean="0"/>
            </a:br>
            <a:r>
              <a:rPr lang="en-US" sz="2400" dirty="0" smtClean="0"/>
              <a:t>2 aliphatic spirals, 1 acidic, and </a:t>
            </a:r>
            <a:br>
              <a:rPr lang="en-US" sz="2400" dirty="0" smtClean="0"/>
            </a:br>
            <a:r>
              <a:rPr lang="en-US" sz="2400" dirty="0" smtClean="0"/>
              <a:t>1 aromatic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---------------------------------------------------------------------------------------------------------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WD4 forms 3 counter clock-wise spirals: 2 aliphatic and 1 aromatic-acidic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WD4 forms 4 clock-wise spirals: 2 aromatic-aliphatic, 2 acidic-aliphatic</a:t>
            </a:r>
            <a:endParaRPr lang="en-US" sz="2400" dirty="0" smtClean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13" y="1406379"/>
            <a:ext cx="2132398" cy="2098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366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211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WD5 &amp; WD4 Structure</vt:lpstr>
      <vt:lpstr>Template Sequences</vt:lpstr>
      <vt:lpstr>WD5 – wrapped around α-helix [W.1D.2W.3D.4W.5D.6W.7D.8W.9D.10]</vt:lpstr>
      <vt:lpstr>WD4 – wrapped around α-helix [W.1.2D.3.4W.5.6D.7.8W.9.10D.11.12W.13.14D]</vt:lpstr>
      <vt:lpstr>Comparing WD5 and WD4 helices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WD5 &amp; WD4 Structure</dc:title>
  <dc:creator>Windows User</dc:creator>
  <cp:lastModifiedBy>Windows User</cp:lastModifiedBy>
  <cp:revision>23</cp:revision>
  <dcterms:created xsi:type="dcterms:W3CDTF">2021-08-30T16:52:35Z</dcterms:created>
  <dcterms:modified xsi:type="dcterms:W3CDTF">2021-08-31T14:24:46Z</dcterms:modified>
</cp:coreProperties>
</file>