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6" r:id="rId6"/>
    <p:sldId id="264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62092" autoAdjust="0"/>
  </p:normalViewPr>
  <p:slideViewPr>
    <p:cSldViewPr snapToGrid="0" snapToObjects="1" showGuides="1">
      <p:cViewPr varScale="1">
        <p:scale>
          <a:sx n="68" d="100"/>
          <a:sy n="68" d="100"/>
        </p:scale>
        <p:origin x="3018" y="78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E4E3E-B6C0-4AC9-8BEE-872409FAF4C5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68CF3-8556-428C-B3C3-C9A5C5CE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0A5C-72AD-4CC0-89B7-F7E770A43E8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D0638-3C36-4B99-B395-E990198F9C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D0638-3C36-4B99-B395-E990198F9C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6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257F-73B9-4AFE-AD59-3E26C92ACFA9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F059-8CA6-4668-962B-9233EBA26545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7CEE-C272-42D5-A182-C11545561200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96B-C209-4AC5-874D-C4FD07F57090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918-FAEB-45FA-81CA-25759A4942D6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9BCA-13A3-4787-9662-917E03BDBAF8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27E6-6791-4221-B03A-18D09FDAD659}" type="datetime1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FA3-BDAB-4464-88DB-C1B77ABDC1E3}" type="datetime1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DD02-E792-4ACA-AC22-86D10AD1EE48}" type="datetime1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2D48-BA97-44BC-B9AD-ACAF3317269C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4B2D-D11A-40D9-9277-3CE85B88E506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AJAYKRISHNA ETTIYIL MATNR: 3446618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9BE5-1DF0-4A82-BB23-60DCF9D9B78E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AJAYKRISHNA ETTIYIL MATNR: 3446618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Beamforming Application Using </a:t>
            </a:r>
            <a:r>
              <a:rPr lang="en-US" dirty="0" err="1"/>
              <a:t>RFSoc</a:t>
            </a:r>
            <a:r>
              <a:rPr lang="en-US" dirty="0"/>
              <a:t> 4x2 Board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logo-oth-regensbur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9E019-9FDF-A6A8-0B53-09FFEABD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0787-9C30-9AF9-7651-4B116146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Bandpass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07-918F-1BD6-363B-968519F7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Detected peak amplitude when fed with 1V 1.3GHz Signal is around 30mV (Filter is working as intended)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54772-A00D-B9C2-FBAA-289492D0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2DDC6A72-9E3D-86CD-55A7-06E97D8B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CD58CA20-D9F1-75D0-6454-D8A6930D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85" y="2461769"/>
            <a:ext cx="4661030" cy="40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7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948AA-77EA-C277-B5EC-7038C8ACC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053C-8953-B206-0AD8-50ED1A25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1EF4-A278-6EA1-8FAD-07952F61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Results after bandpass filter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B700-D8A0-9637-EFC1-EB6A8458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1F76E1F6-A006-C493-22D9-56783DBC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3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Working Principle</a:t>
            </a:r>
          </a:p>
          <a:p>
            <a:r>
              <a:rPr lang="en-US" sz="2400" dirty="0"/>
              <a:t>Setup</a:t>
            </a:r>
          </a:p>
          <a:p>
            <a:r>
              <a:rPr lang="en-US" sz="2400" dirty="0"/>
              <a:t>Achieved Results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Questions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logo-oth-regensbur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82092-C9AC-6DA8-F204-84559D689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B4D1-8E1F-C3CA-5868-DF93FFF5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Working Principle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836D-A9D9-D218-DB78-AD121423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83" y="141763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Transmitting and Receiving 433MHz Signals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B2543-752A-22AE-0AB8-E13D421B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0EC1D244-5886-2A2F-41F2-8A93EC75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6FA86C-B0CB-60D0-166A-E5000CA8334F}"/>
              </a:ext>
            </a:extLst>
          </p:cNvPr>
          <p:cNvSpPr/>
          <p:nvPr/>
        </p:nvSpPr>
        <p:spPr>
          <a:xfrm>
            <a:off x="402801" y="2658563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RFSOC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A5DD80-8256-DB53-F990-662F86A15B7D}"/>
              </a:ext>
            </a:extLst>
          </p:cNvPr>
          <p:cNvSpPr txBox="1"/>
          <p:nvPr/>
        </p:nvSpPr>
        <p:spPr>
          <a:xfrm>
            <a:off x="390783" y="2209206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Transmitting Side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AEADD3-1E6A-175C-C9B0-957AFB881BBB}"/>
              </a:ext>
            </a:extLst>
          </p:cNvPr>
          <p:cNvSpPr/>
          <p:nvPr/>
        </p:nvSpPr>
        <p:spPr>
          <a:xfrm>
            <a:off x="1913539" y="2658563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Dipole Antennas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1D9E02-F0AB-71F8-2CE3-8FD557524BC9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1654826" y="3230063"/>
            <a:ext cx="2587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242CCF-421F-55CA-CADF-7792A8114109}"/>
              </a:ext>
            </a:extLst>
          </p:cNvPr>
          <p:cNvSpPr/>
          <p:nvPr/>
        </p:nvSpPr>
        <p:spPr>
          <a:xfrm>
            <a:off x="4044870" y="2658563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Dipole Antenna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FA30E7-7B43-CA2D-D634-3C9FFCD41BE1}"/>
              </a:ext>
            </a:extLst>
          </p:cNvPr>
          <p:cNvSpPr/>
          <p:nvPr/>
        </p:nvSpPr>
        <p:spPr>
          <a:xfrm>
            <a:off x="5534545" y="2658563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Bandpass Filter</a:t>
            </a:r>
            <a:endParaRPr lang="LID4096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8A63C8A-2534-24B7-36C4-B18CF22C1479}"/>
              </a:ext>
            </a:extLst>
          </p:cNvPr>
          <p:cNvSpPr/>
          <p:nvPr/>
        </p:nvSpPr>
        <p:spPr>
          <a:xfrm>
            <a:off x="3128454" y="2717891"/>
            <a:ext cx="678766" cy="1024344"/>
          </a:xfrm>
          <a:prstGeom prst="arc">
            <a:avLst>
              <a:gd name="adj1" fmla="val 16200000"/>
              <a:gd name="adj2" fmla="val 45668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A7CE01B-516D-74F2-3F8E-C041583604DF}"/>
              </a:ext>
            </a:extLst>
          </p:cNvPr>
          <p:cNvSpPr/>
          <p:nvPr/>
        </p:nvSpPr>
        <p:spPr>
          <a:xfrm>
            <a:off x="2983235" y="2834179"/>
            <a:ext cx="472733" cy="791767"/>
          </a:xfrm>
          <a:prstGeom prst="arc">
            <a:avLst>
              <a:gd name="adj1" fmla="val 16200000"/>
              <a:gd name="adj2" fmla="val 45668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E529D53-F42A-0B1B-71E5-C19A2257ED2D}"/>
              </a:ext>
            </a:extLst>
          </p:cNvPr>
          <p:cNvSpPr/>
          <p:nvPr/>
        </p:nvSpPr>
        <p:spPr>
          <a:xfrm>
            <a:off x="3085738" y="2776036"/>
            <a:ext cx="545856" cy="908054"/>
          </a:xfrm>
          <a:prstGeom prst="arc">
            <a:avLst>
              <a:gd name="adj1" fmla="val 16200000"/>
              <a:gd name="adj2" fmla="val 45668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36CE6-F6E3-1A8D-E18F-6CEF54BE3B8B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5296895" y="3230063"/>
            <a:ext cx="23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C89DA32-11EC-21F4-4667-A3E37768F149}"/>
              </a:ext>
            </a:extLst>
          </p:cNvPr>
          <p:cNvSpPr/>
          <p:nvPr/>
        </p:nvSpPr>
        <p:spPr>
          <a:xfrm>
            <a:off x="7115655" y="2649082"/>
            <a:ext cx="125202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RFSOC</a:t>
            </a:r>
            <a:endParaRPr lang="LID4096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69A824-F9F4-26E6-CE55-FFEAD663ED0A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 flipV="1">
            <a:off x="6786570" y="3220582"/>
            <a:ext cx="329085" cy="9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018B5A-86DA-DDEC-AD53-3AAC279C7B10}"/>
              </a:ext>
            </a:extLst>
          </p:cNvPr>
          <p:cNvSpPr txBox="1"/>
          <p:nvPr/>
        </p:nvSpPr>
        <p:spPr>
          <a:xfrm>
            <a:off x="7109609" y="2190114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Side</a:t>
            </a:r>
            <a:endParaRPr lang="LID4096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ADA62-4D84-9416-674B-B5A50456CC9F}"/>
              </a:ext>
            </a:extLst>
          </p:cNvPr>
          <p:cNvSpPr txBox="1"/>
          <p:nvPr/>
        </p:nvSpPr>
        <p:spPr>
          <a:xfrm>
            <a:off x="301323" y="4260230"/>
            <a:ext cx="4322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Transmitting 433Mhz signals through 2 antenna phase array.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Detecting the amplitude of signals based on the radiation pattern of the phased array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14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004-7E8F-B90C-E2BE-6244D48EF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5F84-5CE5-2545-D6AC-10CC877D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B996-731B-0A32-6E0D-DD4CED4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Radiation Pattern of the Phased Array </a:t>
            </a:r>
            <a:r>
              <a:rPr lang="en-US" sz="2400" u="sng" dirty="0"/>
              <a:t>With Full Wavelength Space Between Them</a:t>
            </a:r>
            <a:r>
              <a:rPr lang="en-US" sz="2400" dirty="0"/>
              <a:t> (0.692cm)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85D1-6545-E303-D2D6-A2AD0A5E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ECAA8E2E-2C83-1FCF-9E03-3404B5C1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5" name="Picture 4" descr="Matlab Simulation">
            <a:extLst>
              <a:ext uri="{FF2B5EF4-FFF2-40B4-BE49-F238E27FC236}">
                <a16:creationId xmlns:a16="http://schemas.microsoft.com/office/drawing/2014/main" id="{65E792FF-32F1-8AEB-114D-F0A12D0F0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6" y="2541535"/>
            <a:ext cx="7582486" cy="3699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3B425-049B-9BEB-9805-05EE3C32BA9C}"/>
              </a:ext>
            </a:extLst>
          </p:cNvPr>
          <p:cNvSpPr txBox="1"/>
          <p:nvPr/>
        </p:nvSpPr>
        <p:spPr>
          <a:xfrm>
            <a:off x="2290689" y="6356350"/>
            <a:ext cx="42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Matlab</a:t>
            </a:r>
            <a:r>
              <a:rPr lang="en-US" sz="1400" dirty="0"/>
              <a:t> Simulation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4685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03B6B-3126-F108-7A13-98B3AB62E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970F-7F1E-8C4C-F415-60779C56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C5872C8-DF6F-F43A-E994-56227032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45594"/>
            <a:ext cx="8229600" cy="303517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BE43F-7EC1-25ED-627B-2999F46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8B9F2840-FE90-566B-793B-79F5F8BE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DB57CA-8C14-E574-142D-F9E49833A66E}"/>
              </a:ext>
            </a:extLst>
          </p:cNvPr>
          <p:cNvCxnSpPr>
            <a:cxnSpLocks/>
          </p:cNvCxnSpPr>
          <p:nvPr/>
        </p:nvCxnSpPr>
        <p:spPr>
          <a:xfrm>
            <a:off x="3080824" y="2475914"/>
            <a:ext cx="828000" cy="9530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74E8E7E-FCD0-1985-FD69-669E6B638BA6}"/>
              </a:ext>
            </a:extLst>
          </p:cNvPr>
          <p:cNvSpPr/>
          <p:nvPr/>
        </p:nvSpPr>
        <p:spPr>
          <a:xfrm>
            <a:off x="1659988" y="1574799"/>
            <a:ext cx="2912012" cy="773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7A441-51B8-0D5C-5E95-9C1141094A8C}"/>
              </a:ext>
            </a:extLst>
          </p:cNvPr>
          <p:cNvSpPr txBox="1"/>
          <p:nvPr/>
        </p:nvSpPr>
        <p:spPr>
          <a:xfrm>
            <a:off x="1913206" y="1702191"/>
            <a:ext cx="265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Selecting the individual DAC Ports</a:t>
            </a:r>
            <a:endParaRPr lang="LID4096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DB3D5-92CD-CDDB-8EAA-754B36032B06}"/>
              </a:ext>
            </a:extLst>
          </p:cNvPr>
          <p:cNvSpPr/>
          <p:nvPr/>
        </p:nvSpPr>
        <p:spPr>
          <a:xfrm>
            <a:off x="3080824" y="5374566"/>
            <a:ext cx="2912012" cy="851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D207E4-F814-824E-4164-AA7C06666AE2}"/>
              </a:ext>
            </a:extLst>
          </p:cNvPr>
          <p:cNvCxnSpPr>
            <a:cxnSpLocks/>
          </p:cNvCxnSpPr>
          <p:nvPr/>
        </p:nvCxnSpPr>
        <p:spPr>
          <a:xfrm flipH="1" flipV="1">
            <a:off x="3685735" y="4588759"/>
            <a:ext cx="492370" cy="78580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991087-ECE4-449B-A168-A809BA367FBF}"/>
              </a:ext>
            </a:extLst>
          </p:cNvPr>
          <p:cNvSpPr txBox="1"/>
          <p:nvPr/>
        </p:nvSpPr>
        <p:spPr>
          <a:xfrm>
            <a:off x="3351627" y="5341816"/>
            <a:ext cx="265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Iterating through available DAC Ports and transmitting signals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7818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71B0-AA1A-3734-7EA9-4EE3C3E4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CE44-8608-A5F3-01D8-EF97B53F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B3EC-8D93-FC9D-A22C-C40CCA68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trike="sngStrike" dirty="0"/>
              <a:t>Show example code and pictures of received signal</a:t>
            </a:r>
          </a:p>
          <a:p>
            <a:r>
              <a:rPr lang="en-US" sz="2400" dirty="0"/>
              <a:t>Show the signal that antenna picks up also the 1.3ghz noise</a:t>
            </a:r>
          </a:p>
          <a:p>
            <a:r>
              <a:rPr lang="en-US" sz="2400" dirty="0"/>
              <a:t>Show that we solved it with bandpass filter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1C3A1-E7F6-0D95-7AC6-A85C77B9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3693D18E-A05D-3EE8-88ED-8F792FDD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1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7DDFA-B9E7-9BBB-9BF1-674428C7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55ED-4E4D-1685-8EF4-591EDFCF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Bandpass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6320-AAA9-ABE6-A3C0-A53E36DB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Bandpass Filter Designed in </a:t>
            </a:r>
            <a:r>
              <a:rPr lang="en-US" sz="2400" dirty="0" err="1"/>
              <a:t>KiCad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CBEE2-FFDB-0E52-FCBE-F82D052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051D68C6-D90F-C4B1-7E0F-3A7C79EB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5" name="Picture 4" descr="A small green circuit board with gold connectors&#10;&#10;Description automatically generated">
            <a:extLst>
              <a:ext uri="{FF2B5EF4-FFF2-40B4-BE49-F238E27FC236}">
                <a16:creationId xmlns:a16="http://schemas.microsoft.com/office/drawing/2014/main" id="{C43FE0DA-11C9-6450-AC7D-A0ADDD73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52" y="2275449"/>
            <a:ext cx="3397348" cy="3429000"/>
          </a:xfrm>
          <a:prstGeom prst="rect">
            <a:avLst/>
          </a:prstGeom>
        </p:spPr>
      </p:pic>
      <p:pic>
        <p:nvPicPr>
          <p:cNvPr id="9" name="Picture 8" descr="A computer screen shot of a device&#10;&#10;Description automatically generated">
            <a:extLst>
              <a:ext uri="{FF2B5EF4-FFF2-40B4-BE49-F238E27FC236}">
                <a16:creationId xmlns:a16="http://schemas.microsoft.com/office/drawing/2014/main" id="{0A0ABA77-C461-4A84-0E3D-7263E75B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37692"/>
            <a:ext cx="4494628" cy="26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CE4B2-7A46-1592-BB4D-86619EC5E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8388-D2C4-3E89-994A-4C873C2F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S11 and S21 Parameter of The Bandpass Filter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FBA7F3D9-6BA0-E103-0E7D-74B835ABF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9483" y="1692276"/>
            <a:ext cx="7005711" cy="452596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899D8-91AF-80EC-5F24-C59E7B42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101D4F96-CB36-E0E5-8D45-9AB01EEB9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6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9FD93-87C0-6EEF-D504-C22CC4204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6C8B-FAEB-44D3-085E-DEEE3748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Bandpass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9316-6966-0A7E-5DCB-69A0FBAF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Detected peak amplitude when fed with 1V 433MHz Signal is around 300mV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6E266-CA11-755D-886F-BBA3EABD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logo-oth-regensburg">
            <a:extLst>
              <a:ext uri="{FF2B5EF4-FFF2-40B4-BE49-F238E27FC236}">
                <a16:creationId xmlns:a16="http://schemas.microsoft.com/office/drawing/2014/main" id="{DB203552-1FD1-18BC-F669-14221E56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70" y="0"/>
            <a:ext cx="1306830" cy="1012825"/>
          </a:xfrm>
          <a:prstGeom prst="rect">
            <a:avLst/>
          </a:prstGeom>
        </p:spPr>
      </p:pic>
      <p:pic>
        <p:nvPicPr>
          <p:cNvPr id="5" name="Picture 4" descr="A graph of green lines&#10;&#10;Description automatically generated">
            <a:extLst>
              <a:ext uri="{FF2B5EF4-FFF2-40B4-BE49-F238E27FC236}">
                <a16:creationId xmlns:a16="http://schemas.microsoft.com/office/drawing/2014/main" id="{050656E7-8A4C-7E16-886A-1E98FD6E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97" y="2338341"/>
            <a:ext cx="4671806" cy="42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5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202</Words>
  <Application>Microsoft Office PowerPoint</Application>
  <PresentationFormat>On-screen Show (4:3)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Beamforming Application Using RFSoc 4x2 Board</vt:lpstr>
      <vt:lpstr>Introduction</vt:lpstr>
      <vt:lpstr>Working Principle </vt:lpstr>
      <vt:lpstr>Radiation Pattern</vt:lpstr>
      <vt:lpstr>Transmitting</vt:lpstr>
      <vt:lpstr>To do here</vt:lpstr>
      <vt:lpstr>Bandpass Filter</vt:lpstr>
      <vt:lpstr>S11 and S21 Parameter of The Bandpass Filter</vt:lpstr>
      <vt:lpstr>Testing The Bandpass Filter</vt:lpstr>
      <vt:lpstr>Testing The Bandpass Filter</vt:lpstr>
      <vt:lpstr>To do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Çetinkaya</dc:creator>
  <dc:description>generated using python-pptx</dc:description>
  <cp:lastModifiedBy>Berke Çetinkaya</cp:lastModifiedBy>
  <cp:revision>13</cp:revision>
  <dcterms:created xsi:type="dcterms:W3CDTF">2013-01-27T09:14:00Z</dcterms:created>
  <dcterms:modified xsi:type="dcterms:W3CDTF">2024-12-31T14:12:16Z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96D558412AC6470391C43B93DCC17238_12</vt:lpwstr>
  </property>
  <property fmtid="{D5CDD505-2E9C-101B-9397-08002B2CF9AE}" pid="3" name="KSOProductBuildVer">
    <vt:lpwstr>1033-12.2.0.18911</vt:lpwstr>
  </property>
</Properties>
</file>