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4"/>
    <p:restoredTop sz="94729"/>
  </p:normalViewPr>
  <p:slideViewPr>
    <p:cSldViewPr snapToGrid="0" snapToObjects="1">
      <p:cViewPr varScale="1">
        <p:scale>
          <a:sx n="139" d="100"/>
          <a:sy n="139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shrinkage of the cell, fragmentation into membrane-bound apoptotic bodies and rapid phagocytosis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of looking at the interaction of certain DNA strands and proteins that bind to it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know, a lot of crucial proteins interact with DNA in cell processes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Regulation, inhibition, synthesis of new DNA, RNA, eventually proteins through transcription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Packaging into histone and chromosome structures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Footprinting</a:t>
            </a:r>
            <a:r>
              <a:rPr lang="en-US" dirty="0"/>
              <a:t> - determination of where proteins bind to DNA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schematic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Hoechst stains are part of a family of blue fluorescent dyes used to stain DNA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footprinting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Kearney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Determination of C.AhdI binding site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AhdI R-M system: encodes for three genes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C.AhdI binding site - found 30 bp upstream of </a:t>
            </a:r>
            <a:r>
              <a:rPr lang="en" i="1"/>
              <a:t>ahdI </a:t>
            </a:r>
            <a:r>
              <a:rPr lang="en"/>
              <a:t>operon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bp sequence - AGTCCGTGGACT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(a) - Exonuclease III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(b) - DNase 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 - G + A sequencing ladder</a:t>
            </a:r>
            <a:endParaRPr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(Streeter et al. 2004)</a:t>
            </a:r>
            <a:endParaRPr sz="10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25" y="1017725"/>
            <a:ext cx="4384175" cy="3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our lab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Apoptosis - programmed cell death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Detected by his-tagged annexin V, which binds to PS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Hallmark of apoptosis - DNA fragmentation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Endogenous endonucleases (DNase)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Gromiha MM, Naharajan R. Chapter Three - Computational Approaches for Predicting the Binding Sites and Understanding the Recognition Mechanism of Protein–DNA Complexes. Adv Protein Chem Str. 2013; 91:65-99.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Hampshire AJ1, Rusling DA, Broughton-Head VJ, Fox KR. Footprinting: a method for determining the sequence selectivity, affinity and kinetics of DNA-binding ligands. Methods. 2007;42(2):128-40.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Galas DJ, Schmitz A. DNAse footprinting: a simple method for the detection of protein-DNA binding specificity.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Streeter SD, Papapanagiotou I, McGeehan JE, Kneale GG. DNA footprinting and biophysical characterization of the controller protein C.AhdI suggests the basis of a genetic switch. Nucleic Acids Res. 2004;32(21):6445-6453.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http://biopundit.com/high-throughput-platform-to-explore-rna-protein-interactomes/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https://en.wikipedia.org/wiki/File:Courtney_2008.jpg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https://www.biocompare.com/Nucleic-Acid-Electrophoresis/23398-Thermal-Cyclers-Thermocyclers-PCR-Machine/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https://www.ncbi.nlm.nih.gov/pubmed/17472895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https://www.ncbi.nlm.nih.gov/pmc/articles/PMC535683/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footprinting?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697050"/>
            <a:ext cx="8520600" cy="2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“simple method for assessing the sequence selectivity of DNA-binding ligands” (Hampshire, 2007)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Protection assay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DNA-protein interactions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 in vital processes within cells (Gromiha, 2013)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Regulation of gene expression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replication and repair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Transcription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techniques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Chromatin Immunoprecipitation assay (ChIP)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Electrophoretic mobility shift assay (EMSA)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75" y="1677245"/>
            <a:ext cx="3433525" cy="19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939650" y="3896900"/>
            <a:ext cx="2147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059700" y="1435150"/>
            <a:ext cx="3970200" cy="28704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of footprinting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Proteins bind to DNA at specific locations (Galas and Schmitz, 1978)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proteins protect those DNA fragments from cleavage or degradation from external agents.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proteinless DNA, DNA fragments containing protein will be protected from cleavage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can be visualized on polyacrylamide gel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footprinting process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25" y="1075850"/>
            <a:ext cx="43843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544100" y="4818900"/>
            <a:ext cx="2147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applications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Quantitative footprinting</a:t>
            </a:r>
            <a:r>
              <a:rPr lang="en"/>
              <a:t> - estimating the binding strength of certain interactions by modifying protein concentrations (Hampshire, 2007)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in vivo</a:t>
            </a:r>
            <a:r>
              <a:rPr lang="en" b="1"/>
              <a:t> footprinting - </a:t>
            </a:r>
            <a:r>
              <a:rPr lang="en"/>
              <a:t>usage of UV radiation to cleave DNA inside cells.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0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PCR amplification</a:t>
            </a:r>
            <a:r>
              <a:rPr lang="en"/>
              <a:t> - DNA fragment of interest (100-400 bps) from genomic source or a plasmid is amplified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DNA labeling </a:t>
            </a:r>
            <a:r>
              <a:rPr lang="en"/>
              <a:t>- </a:t>
            </a:r>
            <a:r>
              <a:rPr lang="en" baseline="30000"/>
              <a:t>32</a:t>
            </a:r>
            <a:r>
              <a:rPr lang="en"/>
              <a:t>P label at the 5’ or 3’ end of DNA fragment. Labeled primer is added directly during PCR reaction.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DNA purification </a:t>
            </a:r>
            <a:r>
              <a:rPr lang="en"/>
              <a:t>- Unwanted probes are removed from fragments using columns or ethanol solution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00" y="1494875"/>
            <a:ext cx="2721600" cy="20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404700" y="3603575"/>
            <a:ext cx="2147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053950" y="1309025"/>
            <a:ext cx="2913000" cy="2619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protein and cleavage agents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Protein addition </a:t>
            </a:r>
            <a:r>
              <a:rPr lang="en"/>
              <a:t>- purified protein corresponding to site of interest is bound to DNA via immunoprecipitation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fragment without protein is also created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Cleavage agent</a:t>
            </a:r>
            <a:r>
              <a:rPr lang="en"/>
              <a:t> - mixing of radiolabeled DNA and cleavage agent in solution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 dependent on ability to randomly cleave DNA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DNase I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Hydroxyl radicals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UV light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SDS-PAGE analysis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056" y="703450"/>
            <a:ext cx="1496220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- </a:t>
            </a:r>
            <a:r>
              <a:rPr lang="en" sz="1400"/>
              <a:t>Quantitative footprinting patterns showing the interaction of Hoechst 33258 with HexB universal footprinting fragments. (Hampshire, 2007) 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GA</a:t>
            </a:r>
            <a:r>
              <a:rPr lang="en" sz="1400"/>
              <a:t> - marker for purines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con</a:t>
            </a:r>
            <a:r>
              <a:rPr lang="en" sz="1400"/>
              <a:t> - control without protein ligand added 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ligand concentration (μM) is shown at the top of each gel lane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699</Words>
  <Application>Microsoft Macintosh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DNA footprinting</vt:lpstr>
      <vt:lpstr>What is footprinting?</vt:lpstr>
      <vt:lpstr>DNA-protein interactions</vt:lpstr>
      <vt:lpstr>Basis of footprinting</vt:lpstr>
      <vt:lpstr>DNA footprinting process</vt:lpstr>
      <vt:lpstr>Other applications</vt:lpstr>
      <vt:lpstr>Methods</vt:lpstr>
      <vt:lpstr>Methods - protein and cleavage agents</vt:lpstr>
      <vt:lpstr>SDS-PAGE analysis</vt:lpstr>
      <vt:lpstr>Application: Determination of C.AhdI binding site</vt:lpstr>
      <vt:lpstr>Relation to our lab</vt:lpstr>
      <vt:lpstr>Credits</vt:lpstr>
      <vt:lpstr>Image Sources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footprinting</dc:title>
  <cp:lastModifiedBy>Brendan Kearney</cp:lastModifiedBy>
  <cp:revision>3</cp:revision>
  <dcterms:modified xsi:type="dcterms:W3CDTF">2018-05-01T19:10:47Z</dcterms:modified>
</cp:coreProperties>
</file>