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3a220a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3a220a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a220afc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a220af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3a220afc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3a220afc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3a220afc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3a220afc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3a220afc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3a220afc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1d8495a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1d8495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3a220afc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3a220afc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1d8495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1d8495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3a220afc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3a220afc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3a220afc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3a220afc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3a220afc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3a220afc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3a220a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3a220a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3a220a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3a220a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New Modes of Reactivity by Bond Polarization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Kearney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Mentor: Dr. Jen Dabrowski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008" y="0"/>
            <a:ext cx="73029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93025" y="1775300"/>
            <a:ext cx="54132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Allyl + Silated-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Galactitol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8 - substrate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7 - allyl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6 - allyl+substrate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826" y="0"/>
            <a:ext cx="730544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68225" y="1869275"/>
            <a:ext cx="54132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BCF + Silated-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Galactitol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9 - Silated-galactitol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8 - BCF + substrate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1 - Quenched rxn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005" y="0"/>
            <a:ext cx="73459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46025" y="2141800"/>
            <a:ext cx="54132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All 3 Reagents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6 - allyl,BCF,substrate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ith mol. sieves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5 - BCF, substrate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ith mol. sieves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4 - allyl, BCF,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substrate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3 - substrate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2 - allyl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1 - allyl,BCF,substrate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under N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106" y="0"/>
            <a:ext cx="73338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121225" y="1812825"/>
            <a:ext cx="4332300" cy="29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5mol%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BCF+allyl,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different solvents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8 - CDCl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7 - “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6 - CD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5 - toluene - D8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4 - THF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3 - toluene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2 - CH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Cl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1 - allyl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Synthesis of sorbitan from sugar alcohols such as galactitol and sorbitol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Desired pathway - allylic transfer reaction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75" y="3063800"/>
            <a:ext cx="4804550" cy="18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Sorbitan - organic compound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Emulsifier - has applications in pharmaceuticals and food preparation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method of synthesis - crude oils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high energy, not selective, environmentally unfriendly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763" y="3542975"/>
            <a:ext cx="46767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71900" y="1919075"/>
            <a:ext cx="411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Olefin of allyltrimethylsilane activated by BCF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 orbitals of olefin and boron 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Silicon - carbon bond is polarized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100" y="1919063"/>
            <a:ext cx="41148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 (cont)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000" y="2198613"/>
            <a:ext cx="39243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Mechanism (cont)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3994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Alcohol of starting sugar substrate acts as nucleophile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Intramolecular cyclization occurs as O(SiMe</a:t>
            </a:r>
            <a:r>
              <a:rPr baseline="-25000" lang="en"/>
              <a:t>3</a:t>
            </a:r>
            <a:r>
              <a:rPr lang="en"/>
              <a:t>)</a:t>
            </a:r>
            <a:r>
              <a:rPr baseline="-25000" lang="en"/>
              <a:t>2</a:t>
            </a:r>
            <a:r>
              <a:rPr lang="en"/>
              <a:t> group leaves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5 membered ring more likely to activate primary oxygens (less strain)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200" y="2499675"/>
            <a:ext cx="41148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Regeneration of catalyst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2023341"/>
            <a:ext cx="9143999" cy="2742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analysis - NMR (1H, 13C, 19F, HSQC, COSY)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NMR comparison tool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Mestrenova Research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reactions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Allyl+substrate, BCF+substrate, allyl+BCF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reaction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 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molecular sieves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 N</a:t>
            </a:r>
            <a:r>
              <a:rPr baseline="-25000" lang="en"/>
              <a:t>2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Allyl+BCF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Solvents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