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266" r:id="rId3"/>
    <p:sldId id="257" r:id="rId4"/>
    <p:sldId id="258" r:id="rId6"/>
    <p:sldId id="263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n"/>
          <p:cNvSpPr txBox="1"/>
          <p:nvPr>
            <p:ph type="hdr" idx="2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3" name="Google Shape;113;n"/>
          <p:cNvSpPr txBox="1"/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4" name="Google Shape;114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n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6" name="Google Shape;116;n"/>
          <p:cNvSpPr txBox="1"/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7" name="Google Shape;117;n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" name="Google Shape;324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" name="Google Shape;334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4" name="Google Shape;344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>
            <p:ph type="ctrTitle"/>
          </p:nvPr>
        </p:nvSpPr>
        <p:spPr>
          <a:xfrm>
            <a:off x="6367054" y="2116182"/>
            <a:ext cx="54915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6" name="Google Shape;126;p2"/>
          <p:cNvGrpSpPr/>
          <p:nvPr/>
        </p:nvGrpSpPr>
        <p:grpSpPr>
          <a:xfrm>
            <a:off x="1" y="758752"/>
            <a:ext cx="6099248" cy="6099247"/>
            <a:chOff x="0" y="12289"/>
            <a:chExt cx="3550" cy="3551"/>
          </a:xfrm>
        </p:grpSpPr>
        <p:sp>
          <p:nvSpPr>
            <p:cNvPr id="127" name="Google Shape;127;p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0" name="Google Shape;130;p2"/>
          <p:cNvSpPr txBox="1"/>
          <p:nvPr>
            <p:ph type="body" idx="1"/>
          </p:nvPr>
        </p:nvSpPr>
        <p:spPr>
          <a:xfrm>
            <a:off x="6367055" y="4549553"/>
            <a:ext cx="54915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1" name="Google Shape;131;p2"/>
          <p:cNvCxnSpPr/>
          <p:nvPr/>
        </p:nvCxnSpPr>
        <p:spPr>
          <a:xfrm>
            <a:off x="5839833" y="5784349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11"/>
          <p:cNvCxnSpPr/>
          <p:nvPr/>
        </p:nvCxnSpPr>
        <p:spPr>
          <a:xfrm flipH="1">
            <a:off x="1045995" y="2213783"/>
            <a:ext cx="2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" name="Google Shape;252;p11"/>
          <p:cNvCxnSpPr/>
          <p:nvPr/>
        </p:nvCxnSpPr>
        <p:spPr>
          <a:xfrm flipH="1">
            <a:off x="6180495" y="2213783"/>
            <a:ext cx="11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3" name="Google Shape;253;p11"/>
          <p:cNvCxnSpPr/>
          <p:nvPr/>
        </p:nvCxnSpPr>
        <p:spPr>
          <a:xfrm flipH="1">
            <a:off x="8745659" y="3904712"/>
            <a:ext cx="2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4" name="Google Shape;254;p11"/>
          <p:cNvCxnSpPr/>
          <p:nvPr/>
        </p:nvCxnSpPr>
        <p:spPr>
          <a:xfrm flipH="1">
            <a:off x="3611125" y="3895941"/>
            <a:ext cx="2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5" name="Google Shape;255;p11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11"/>
          <p:cNvSpPr txBox="1"/>
          <p:nvPr>
            <p:ph type="body" idx="1"/>
          </p:nvPr>
        </p:nvSpPr>
        <p:spPr>
          <a:xfrm>
            <a:off x="1296955" y="2934856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11"/>
          <p:cNvSpPr txBox="1"/>
          <p:nvPr>
            <p:ph type="body" idx="2"/>
          </p:nvPr>
        </p:nvSpPr>
        <p:spPr>
          <a:xfrm>
            <a:off x="1296955" y="2568686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11"/>
          <p:cNvSpPr txBox="1"/>
          <p:nvPr>
            <p:ph type="body" idx="3"/>
          </p:nvPr>
        </p:nvSpPr>
        <p:spPr>
          <a:xfrm>
            <a:off x="3897799" y="5087328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11"/>
          <p:cNvSpPr txBox="1"/>
          <p:nvPr>
            <p:ph type="body" idx="4"/>
          </p:nvPr>
        </p:nvSpPr>
        <p:spPr>
          <a:xfrm>
            <a:off x="3897799" y="4701908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11"/>
          <p:cNvSpPr txBox="1"/>
          <p:nvPr>
            <p:ph type="body" idx="5"/>
          </p:nvPr>
        </p:nvSpPr>
        <p:spPr>
          <a:xfrm>
            <a:off x="9001711" y="5087328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11"/>
          <p:cNvSpPr txBox="1"/>
          <p:nvPr>
            <p:ph type="body" idx="6"/>
          </p:nvPr>
        </p:nvSpPr>
        <p:spPr>
          <a:xfrm>
            <a:off x="9001711" y="4701908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11"/>
          <p:cNvSpPr txBox="1"/>
          <p:nvPr>
            <p:ph type="body" idx="7"/>
          </p:nvPr>
        </p:nvSpPr>
        <p:spPr>
          <a:xfrm>
            <a:off x="6438143" y="2934856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11"/>
          <p:cNvSpPr txBox="1"/>
          <p:nvPr>
            <p:ph type="body" idx="8"/>
          </p:nvPr>
        </p:nvSpPr>
        <p:spPr>
          <a:xfrm>
            <a:off x="6438143" y="2568686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64" name="Google Shape;264;p11"/>
          <p:cNvCxnSpPr/>
          <p:nvPr/>
        </p:nvCxnSpPr>
        <p:spPr>
          <a:xfrm>
            <a:off x="967689" y="3968780"/>
            <a:ext cx="10275600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5" name="Google Shape;265;p11"/>
          <p:cNvSpPr/>
          <p:nvPr/>
        </p:nvSpPr>
        <p:spPr>
          <a:xfrm>
            <a:off x="964323" y="3883241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6" name="Google Shape;266;p11"/>
          <p:cNvSpPr/>
          <p:nvPr/>
        </p:nvSpPr>
        <p:spPr>
          <a:xfrm>
            <a:off x="3531590" y="3892012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7" name="Google Shape;267;p11"/>
          <p:cNvSpPr/>
          <p:nvPr/>
        </p:nvSpPr>
        <p:spPr>
          <a:xfrm>
            <a:off x="6098857" y="3883241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8" name="Google Shape;268;p11"/>
          <p:cNvSpPr/>
          <p:nvPr/>
        </p:nvSpPr>
        <p:spPr>
          <a:xfrm>
            <a:off x="8666124" y="3892012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9" name="Google Shape;269;p11"/>
          <p:cNvSpPr txBox="1"/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11"/>
          <p:cNvSpPr txBox="1"/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1"/>
          <p:cNvSpPr txBox="1"/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12"/>
          <p:cNvGrpSpPr/>
          <p:nvPr/>
        </p:nvGrpSpPr>
        <p:grpSpPr>
          <a:xfrm rot="5400000" flipH="1">
            <a:off x="1" y="3900132"/>
            <a:ext cx="2959226" cy="2959225"/>
            <a:chOff x="0" y="12289"/>
            <a:chExt cx="3550" cy="3551"/>
          </a:xfrm>
        </p:grpSpPr>
        <p:sp>
          <p:nvSpPr>
            <p:cNvPr id="274" name="Google Shape;274;p1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77" name="Google Shape;277;p12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8" name="Google Shape;278;p12"/>
          <p:cNvCxnSpPr/>
          <p:nvPr/>
        </p:nvCxnSpPr>
        <p:spPr>
          <a:xfrm>
            <a:off x="9525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p12"/>
          <p:cNvSpPr txBox="1"/>
          <p:nvPr>
            <p:ph type="body" idx="1"/>
          </p:nvPr>
        </p:nvSpPr>
        <p:spPr>
          <a:xfrm>
            <a:off x="964023" y="2300984"/>
            <a:ext cx="48273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80" name="Google Shape;280;p12"/>
          <p:cNvSpPr txBox="1"/>
          <p:nvPr>
            <p:ph type="body" idx="2"/>
          </p:nvPr>
        </p:nvSpPr>
        <p:spPr>
          <a:xfrm>
            <a:off x="6362700" y="2300984"/>
            <a:ext cx="47649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81" name="Google Shape;281;p12"/>
          <p:cNvSpPr txBox="1"/>
          <p:nvPr>
            <p:ph type="body" idx="3"/>
          </p:nvPr>
        </p:nvSpPr>
        <p:spPr>
          <a:xfrm>
            <a:off x="964023" y="2799146"/>
            <a:ext cx="48273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12"/>
          <p:cNvSpPr txBox="1"/>
          <p:nvPr>
            <p:ph type="body" idx="4"/>
          </p:nvPr>
        </p:nvSpPr>
        <p:spPr>
          <a:xfrm>
            <a:off x="6362700" y="2799146"/>
            <a:ext cx="47562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83" name="Google Shape;283;p12"/>
          <p:cNvCxnSpPr/>
          <p:nvPr/>
        </p:nvCxnSpPr>
        <p:spPr>
          <a:xfrm>
            <a:off x="63627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4" name="Google Shape;284;p12"/>
          <p:cNvSpPr txBox="1"/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2"/>
          <p:cNvSpPr txBox="1"/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2"/>
          <p:cNvSpPr txBox="1"/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13"/>
          <p:cNvGrpSpPr/>
          <p:nvPr/>
        </p:nvGrpSpPr>
        <p:grpSpPr>
          <a:xfrm rot="5400000" flipH="1">
            <a:off x="1" y="3900132"/>
            <a:ext cx="2959226" cy="2959225"/>
            <a:chOff x="0" y="12289"/>
            <a:chExt cx="3550" cy="3551"/>
          </a:xfrm>
        </p:grpSpPr>
        <p:sp>
          <p:nvSpPr>
            <p:cNvPr id="289" name="Google Shape;289;p1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92" name="Google Shape;292;p13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3" name="Google Shape;293;p13"/>
          <p:cNvCxnSpPr/>
          <p:nvPr/>
        </p:nvCxnSpPr>
        <p:spPr>
          <a:xfrm>
            <a:off x="9525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4" name="Google Shape;294;p13"/>
          <p:cNvSpPr txBox="1"/>
          <p:nvPr>
            <p:ph type="body" idx="1"/>
          </p:nvPr>
        </p:nvSpPr>
        <p:spPr>
          <a:xfrm>
            <a:off x="952500" y="2300156"/>
            <a:ext cx="30366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95" name="Google Shape;295;p13"/>
          <p:cNvSpPr txBox="1"/>
          <p:nvPr>
            <p:ph type="body" idx="2"/>
          </p:nvPr>
        </p:nvSpPr>
        <p:spPr>
          <a:xfrm>
            <a:off x="952500" y="2799146"/>
            <a:ext cx="30366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6" name="Google Shape;296;p13"/>
          <p:cNvSpPr txBox="1"/>
          <p:nvPr>
            <p:ph type="body" idx="3"/>
          </p:nvPr>
        </p:nvSpPr>
        <p:spPr>
          <a:xfrm>
            <a:off x="4569372" y="2300156"/>
            <a:ext cx="30366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97" name="Google Shape;297;p13"/>
          <p:cNvSpPr txBox="1"/>
          <p:nvPr>
            <p:ph type="body" idx="4"/>
          </p:nvPr>
        </p:nvSpPr>
        <p:spPr>
          <a:xfrm>
            <a:off x="4569372" y="2799146"/>
            <a:ext cx="30507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" name="Google Shape;298;p13"/>
          <p:cNvSpPr txBox="1"/>
          <p:nvPr>
            <p:ph type="body" idx="5"/>
          </p:nvPr>
        </p:nvSpPr>
        <p:spPr>
          <a:xfrm>
            <a:off x="8187017" y="2300156"/>
            <a:ext cx="30366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99" name="Google Shape;299;p13"/>
          <p:cNvSpPr txBox="1"/>
          <p:nvPr>
            <p:ph type="body" idx="6"/>
          </p:nvPr>
        </p:nvSpPr>
        <p:spPr>
          <a:xfrm>
            <a:off x="8187017" y="2799146"/>
            <a:ext cx="30366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00" name="Google Shape;300;p13"/>
          <p:cNvCxnSpPr/>
          <p:nvPr/>
        </p:nvCxnSpPr>
        <p:spPr>
          <a:xfrm>
            <a:off x="4569372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1" name="Google Shape;301;p13"/>
          <p:cNvCxnSpPr/>
          <p:nvPr/>
        </p:nvCxnSpPr>
        <p:spPr>
          <a:xfrm>
            <a:off x="8187017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2" name="Google Shape;302;p13"/>
          <p:cNvSpPr txBox="1"/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13"/>
          <p:cNvSpPr txBox="1"/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3"/>
          <p:cNvSpPr txBox="1"/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"/>
          <p:cNvSpPr txBox="1"/>
          <p:nvPr>
            <p:ph type="body" idx="1"/>
          </p:nvPr>
        </p:nvSpPr>
        <p:spPr>
          <a:xfrm>
            <a:off x="6896100" y="5102063"/>
            <a:ext cx="49149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7" name="Google Shape;307;p14"/>
          <p:cNvSpPr txBox="1"/>
          <p:nvPr>
            <p:ph type="subTitle" idx="2"/>
          </p:nvPr>
        </p:nvSpPr>
        <p:spPr>
          <a:xfrm>
            <a:off x="6907623" y="3591098"/>
            <a:ext cx="4903500" cy="1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8" name="Google Shape;308;p14"/>
          <p:cNvSpPr txBox="1"/>
          <p:nvPr>
            <p:ph type="title"/>
          </p:nvPr>
        </p:nvSpPr>
        <p:spPr>
          <a:xfrm>
            <a:off x="6907623" y="2173658"/>
            <a:ext cx="49035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9" name="Google Shape;309;p14"/>
          <p:cNvCxnSpPr/>
          <p:nvPr/>
        </p:nvCxnSpPr>
        <p:spPr>
          <a:xfrm>
            <a:off x="6896100" y="3233703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0" name="Google Shape;310;p14"/>
          <p:cNvSpPr/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11" name="Google Shape;311;p14"/>
          <p:cNvGrpSpPr/>
          <p:nvPr/>
        </p:nvGrpSpPr>
        <p:grpSpPr>
          <a:xfrm rot="10800000">
            <a:off x="8870040" y="1"/>
            <a:ext cx="3325208" cy="3325207"/>
            <a:chOff x="0" y="12289"/>
            <a:chExt cx="3550" cy="3551"/>
          </a:xfrm>
        </p:grpSpPr>
        <p:sp>
          <p:nvSpPr>
            <p:cNvPr id="312" name="Google Shape;312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3"/>
          <p:cNvGrpSpPr/>
          <p:nvPr/>
        </p:nvGrpSpPr>
        <p:grpSpPr>
          <a:xfrm rot="5400000" flipH="1">
            <a:off x="1" y="3900132"/>
            <a:ext cx="2959226" cy="2959225"/>
            <a:chOff x="0" y="12289"/>
            <a:chExt cx="3550" cy="3551"/>
          </a:xfrm>
        </p:grpSpPr>
        <p:sp>
          <p:nvSpPr>
            <p:cNvPr id="134" name="Google Shape;134;p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7" name="Google Shape;137;p3"/>
          <p:cNvSpPr/>
          <p:nvPr>
            <p:ph type="pic" idx="2"/>
          </p:nvPr>
        </p:nvSpPr>
        <p:spPr>
          <a:xfrm>
            <a:off x="6096000" y="-22543"/>
            <a:ext cx="6096000" cy="69030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3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9" name="Google Shape;139;p3"/>
          <p:cNvCxnSpPr/>
          <p:nvPr/>
        </p:nvCxnSpPr>
        <p:spPr>
          <a:xfrm>
            <a:off x="9525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0" name="Google Shape;140;p3"/>
          <p:cNvSpPr txBox="1"/>
          <p:nvPr>
            <p:ph type="body" idx="1"/>
          </p:nvPr>
        </p:nvSpPr>
        <p:spPr>
          <a:xfrm>
            <a:off x="952499" y="2289363"/>
            <a:ext cx="4572000" cy="27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"/>
          <p:cNvSpPr txBox="1"/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"/>
          <p:cNvSpPr txBox="1"/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"/>
          <p:cNvSpPr txBox="1"/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6" name="Google Shape;146;p4"/>
          <p:cNvCxnSpPr/>
          <p:nvPr/>
        </p:nvCxnSpPr>
        <p:spPr>
          <a:xfrm>
            <a:off x="9525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7" name="Google Shape;147;p4"/>
          <p:cNvSpPr txBox="1"/>
          <p:nvPr>
            <p:ph type="body" idx="1"/>
          </p:nvPr>
        </p:nvSpPr>
        <p:spPr>
          <a:xfrm>
            <a:off x="952500" y="2656904"/>
            <a:ext cx="4838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48" name="Google Shape;148;p4"/>
          <p:cNvGrpSpPr/>
          <p:nvPr/>
        </p:nvGrpSpPr>
        <p:grpSpPr>
          <a:xfrm rot="10800000">
            <a:off x="8870040" y="1"/>
            <a:ext cx="3325208" cy="3325207"/>
            <a:chOff x="0" y="12289"/>
            <a:chExt cx="3550" cy="3551"/>
          </a:xfrm>
        </p:grpSpPr>
        <p:sp>
          <p:nvSpPr>
            <p:cNvPr id="149" name="Google Shape;149;p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52" name="Google Shape;152;p4"/>
          <p:cNvSpPr txBox="1"/>
          <p:nvPr>
            <p:ph type="body" idx="2"/>
          </p:nvPr>
        </p:nvSpPr>
        <p:spPr>
          <a:xfrm>
            <a:off x="952500" y="2286000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4"/>
          <p:cNvSpPr txBox="1"/>
          <p:nvPr>
            <p:ph type="body" idx="3"/>
          </p:nvPr>
        </p:nvSpPr>
        <p:spPr>
          <a:xfrm>
            <a:off x="953655" y="3841846"/>
            <a:ext cx="48387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4"/>
          <p:cNvSpPr txBox="1"/>
          <p:nvPr>
            <p:ph type="body" idx="4"/>
          </p:nvPr>
        </p:nvSpPr>
        <p:spPr>
          <a:xfrm>
            <a:off x="953655" y="3470942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4"/>
          <p:cNvSpPr txBox="1"/>
          <p:nvPr>
            <p:ph type="body" idx="5"/>
          </p:nvPr>
        </p:nvSpPr>
        <p:spPr>
          <a:xfrm>
            <a:off x="952500" y="5017901"/>
            <a:ext cx="48387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4"/>
          <p:cNvSpPr txBox="1"/>
          <p:nvPr>
            <p:ph type="body" idx="6"/>
          </p:nvPr>
        </p:nvSpPr>
        <p:spPr>
          <a:xfrm>
            <a:off x="952500" y="4646997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4"/>
          <p:cNvSpPr txBox="1"/>
          <p:nvPr>
            <p:ph type="body" idx="7"/>
          </p:nvPr>
        </p:nvSpPr>
        <p:spPr>
          <a:xfrm>
            <a:off x="6399647" y="2656904"/>
            <a:ext cx="4838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4"/>
          <p:cNvSpPr txBox="1"/>
          <p:nvPr>
            <p:ph type="body" idx="8"/>
          </p:nvPr>
        </p:nvSpPr>
        <p:spPr>
          <a:xfrm>
            <a:off x="6399647" y="2286000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4"/>
          <p:cNvSpPr txBox="1"/>
          <p:nvPr>
            <p:ph type="body" idx="9"/>
          </p:nvPr>
        </p:nvSpPr>
        <p:spPr>
          <a:xfrm>
            <a:off x="6399647" y="3841846"/>
            <a:ext cx="48387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4"/>
          <p:cNvSpPr txBox="1"/>
          <p:nvPr>
            <p:ph type="body" idx="13"/>
          </p:nvPr>
        </p:nvSpPr>
        <p:spPr>
          <a:xfrm>
            <a:off x="6399647" y="3470942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4"/>
          <p:cNvSpPr txBox="1"/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"/>
          <p:cNvSpPr txBox="1"/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"/>
          <p:cNvSpPr txBox="1"/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5"/>
          <p:cNvGrpSpPr/>
          <p:nvPr/>
        </p:nvGrpSpPr>
        <p:grpSpPr>
          <a:xfrm>
            <a:off x="6362721" y="0"/>
            <a:ext cx="5829325" cy="3235616"/>
            <a:chOff x="5612972" y="1"/>
            <a:chExt cx="6615963" cy="3672246"/>
          </a:xfrm>
        </p:grpSpPr>
        <p:sp>
          <p:nvSpPr>
            <p:cNvPr id="166" name="Google Shape;166;p5"/>
            <p:cNvSpPr/>
            <p:nvPr/>
          </p:nvSpPr>
          <p:spPr>
            <a:xfrm>
              <a:off x="5612972" y="1"/>
              <a:ext cx="4408999" cy="3672247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8555590" y="1"/>
              <a:ext cx="1457755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9285083" y="728289"/>
              <a:ext cx="2943851" cy="2943959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71" name="Google Shape;171;p5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2" name="Google Shape;172;p5"/>
          <p:cNvCxnSpPr/>
          <p:nvPr/>
        </p:nvCxnSpPr>
        <p:spPr>
          <a:xfrm>
            <a:off x="952500" y="1934655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3" name="Google Shape;173;p5"/>
          <p:cNvSpPr txBox="1"/>
          <p:nvPr>
            <p:ph type="body" idx="1"/>
          </p:nvPr>
        </p:nvSpPr>
        <p:spPr>
          <a:xfrm>
            <a:off x="952500" y="2818296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5"/>
          <p:cNvSpPr txBox="1"/>
          <p:nvPr>
            <p:ph type="body" idx="2"/>
          </p:nvPr>
        </p:nvSpPr>
        <p:spPr>
          <a:xfrm>
            <a:off x="952500" y="2209800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5" name="Google Shape;175;p5"/>
          <p:cNvCxnSpPr/>
          <p:nvPr/>
        </p:nvCxnSpPr>
        <p:spPr>
          <a:xfrm>
            <a:off x="3663043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6" name="Google Shape;176;p5"/>
          <p:cNvSpPr txBox="1"/>
          <p:nvPr>
            <p:ph type="body" idx="3"/>
          </p:nvPr>
        </p:nvSpPr>
        <p:spPr>
          <a:xfrm>
            <a:off x="3663042" y="2818296"/>
            <a:ext cx="212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type="body" idx="4"/>
          </p:nvPr>
        </p:nvSpPr>
        <p:spPr>
          <a:xfrm>
            <a:off x="3663042" y="2209800"/>
            <a:ext cx="212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8" name="Google Shape;178;p5"/>
          <p:cNvCxnSpPr/>
          <p:nvPr/>
        </p:nvCxnSpPr>
        <p:spPr>
          <a:xfrm>
            <a:off x="952500" y="4248119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5"/>
          <p:cNvSpPr txBox="1"/>
          <p:nvPr>
            <p:ph type="body" idx="5"/>
          </p:nvPr>
        </p:nvSpPr>
        <p:spPr>
          <a:xfrm>
            <a:off x="952500" y="5131299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5"/>
          <p:cNvSpPr txBox="1"/>
          <p:nvPr>
            <p:ph type="body" idx="6"/>
          </p:nvPr>
        </p:nvSpPr>
        <p:spPr>
          <a:xfrm>
            <a:off x="952500" y="4522803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1" name="Google Shape;181;p5"/>
          <p:cNvCxnSpPr/>
          <p:nvPr/>
        </p:nvCxnSpPr>
        <p:spPr>
          <a:xfrm>
            <a:off x="3663043" y="4252111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2" name="Google Shape;182;p5"/>
          <p:cNvSpPr txBox="1"/>
          <p:nvPr>
            <p:ph type="body" idx="7"/>
          </p:nvPr>
        </p:nvSpPr>
        <p:spPr>
          <a:xfrm>
            <a:off x="3663042" y="5131299"/>
            <a:ext cx="212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5"/>
          <p:cNvSpPr txBox="1"/>
          <p:nvPr>
            <p:ph type="body" idx="8"/>
          </p:nvPr>
        </p:nvSpPr>
        <p:spPr>
          <a:xfrm>
            <a:off x="3663042" y="4522803"/>
            <a:ext cx="212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4" name="Google Shape;184;p5"/>
          <p:cNvCxnSpPr/>
          <p:nvPr/>
        </p:nvCxnSpPr>
        <p:spPr>
          <a:xfrm>
            <a:off x="6367055" y="4252111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5"/>
          <p:cNvSpPr txBox="1"/>
          <p:nvPr>
            <p:ph type="body" idx="9"/>
          </p:nvPr>
        </p:nvSpPr>
        <p:spPr>
          <a:xfrm>
            <a:off x="6367054" y="5131299"/>
            <a:ext cx="21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5"/>
          <p:cNvSpPr txBox="1"/>
          <p:nvPr>
            <p:ph type="body" idx="13"/>
          </p:nvPr>
        </p:nvSpPr>
        <p:spPr>
          <a:xfrm>
            <a:off x="6367054" y="4522803"/>
            <a:ext cx="2129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5"/>
          <p:cNvSpPr txBox="1"/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"/>
          <p:cNvSpPr txBox="1"/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5"/>
          <p:cNvSpPr txBox="1"/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/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92" name="Google Shape;192;p6"/>
          <p:cNvSpPr txBox="1"/>
          <p:nvPr>
            <p:ph type="title"/>
          </p:nvPr>
        </p:nvSpPr>
        <p:spPr>
          <a:xfrm>
            <a:off x="7193943" y="3045437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3" name="Google Shape;193;p6"/>
          <p:cNvCxnSpPr/>
          <p:nvPr/>
        </p:nvCxnSpPr>
        <p:spPr>
          <a:xfrm>
            <a:off x="7154721" y="4003877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94" name="Google Shape;194;p6"/>
          <p:cNvGrpSpPr/>
          <p:nvPr/>
        </p:nvGrpSpPr>
        <p:grpSpPr>
          <a:xfrm rot="10800000">
            <a:off x="9509760" y="-2"/>
            <a:ext cx="2682238" cy="2682237"/>
            <a:chOff x="0" y="12289"/>
            <a:chExt cx="3550" cy="3551"/>
          </a:xfrm>
        </p:grpSpPr>
        <p:sp>
          <p:nvSpPr>
            <p:cNvPr id="195" name="Google Shape;195;p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/>
          <p:nvPr>
            <p:ph type="chart" idx="2"/>
          </p:nvPr>
        </p:nvSpPr>
        <p:spPr>
          <a:xfrm>
            <a:off x="952500" y="1939108"/>
            <a:ext cx="10352700" cy="4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00" name="Google Shape;200;p7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7"/>
          <p:cNvSpPr txBox="1"/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7"/>
          <p:cNvSpPr txBox="1"/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7"/>
          <p:cNvSpPr txBox="1"/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8"/>
          <p:cNvSpPr txBox="1"/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8"/>
          <p:cNvSpPr txBox="1"/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8"/>
          <p:cNvSpPr txBox="1"/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>
            <p:ph type="title"/>
          </p:nvPr>
        </p:nvSpPr>
        <p:spPr>
          <a:xfrm>
            <a:off x="964022" y="2476500"/>
            <a:ext cx="7132200" cy="3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9"/>
          <p:cNvSpPr txBox="1"/>
          <p:nvPr/>
        </p:nvSpPr>
        <p:spPr>
          <a:xfrm>
            <a:off x="699948" y="548291"/>
            <a:ext cx="1589400" cy="3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lang="en-US" sz="200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212" name="Google Shape;212;p9"/>
          <p:cNvGrpSpPr/>
          <p:nvPr/>
        </p:nvGrpSpPr>
        <p:grpSpPr>
          <a:xfrm>
            <a:off x="6362721" y="0"/>
            <a:ext cx="5829325" cy="3235616"/>
            <a:chOff x="5612972" y="1"/>
            <a:chExt cx="6615963" cy="3672246"/>
          </a:xfrm>
        </p:grpSpPr>
        <p:sp>
          <p:nvSpPr>
            <p:cNvPr id="213" name="Google Shape;213;p9"/>
            <p:cNvSpPr/>
            <p:nvPr/>
          </p:nvSpPr>
          <p:spPr>
            <a:xfrm>
              <a:off x="5612972" y="1"/>
              <a:ext cx="4408999" cy="3672247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8555590" y="1"/>
              <a:ext cx="1457755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9285083" y="728289"/>
              <a:ext cx="2943851" cy="2943959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218" name="Google Shape;218;p9"/>
          <p:cNvGrpSpPr/>
          <p:nvPr/>
        </p:nvGrpSpPr>
        <p:grpSpPr>
          <a:xfrm rot="5400000" flipH="1">
            <a:off x="1" y="3900132"/>
            <a:ext cx="2959226" cy="2959225"/>
            <a:chOff x="0" y="12289"/>
            <a:chExt cx="3550" cy="3551"/>
          </a:xfrm>
        </p:grpSpPr>
        <p:sp>
          <p:nvSpPr>
            <p:cNvPr id="219" name="Google Shape;219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10"/>
          <p:cNvGrpSpPr/>
          <p:nvPr/>
        </p:nvGrpSpPr>
        <p:grpSpPr>
          <a:xfrm rot="5400000" flipH="1">
            <a:off x="1" y="3900132"/>
            <a:ext cx="2959226" cy="2959225"/>
            <a:chOff x="0" y="12289"/>
            <a:chExt cx="3550" cy="3551"/>
          </a:xfrm>
        </p:grpSpPr>
        <p:sp>
          <p:nvSpPr>
            <p:cNvPr id="224" name="Google Shape;224;p10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27" name="Google Shape;227;p10"/>
          <p:cNvSpPr/>
          <p:nvPr>
            <p:ph type="pic" idx="2"/>
          </p:nvPr>
        </p:nvSpPr>
        <p:spPr>
          <a:xfrm>
            <a:off x="954268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10"/>
          <p:cNvSpPr txBox="1"/>
          <p:nvPr>
            <p:ph type="title"/>
          </p:nvPr>
        </p:nvSpPr>
        <p:spPr>
          <a:xfrm>
            <a:off x="964022" y="879063"/>
            <a:ext cx="7532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9" name="Google Shape;229;p10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0" name="Google Shape;230;p10"/>
          <p:cNvSpPr/>
          <p:nvPr>
            <p:ph type="pic" idx="3"/>
          </p:nvPr>
        </p:nvSpPr>
        <p:spPr>
          <a:xfrm>
            <a:off x="3658280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231" name="Google Shape;231;p10"/>
          <p:cNvSpPr txBox="1"/>
          <p:nvPr>
            <p:ph type="body" idx="1"/>
          </p:nvPr>
        </p:nvSpPr>
        <p:spPr>
          <a:xfrm>
            <a:off x="952500" y="5393169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10"/>
          <p:cNvSpPr txBox="1"/>
          <p:nvPr>
            <p:ph type="body" idx="4"/>
          </p:nvPr>
        </p:nvSpPr>
        <p:spPr>
          <a:xfrm>
            <a:off x="952500" y="4986745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10"/>
          <p:cNvSpPr txBox="1"/>
          <p:nvPr>
            <p:ph type="body" idx="5"/>
          </p:nvPr>
        </p:nvSpPr>
        <p:spPr>
          <a:xfrm>
            <a:off x="3663042" y="5393169"/>
            <a:ext cx="212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10"/>
          <p:cNvSpPr txBox="1"/>
          <p:nvPr>
            <p:ph type="body" idx="6"/>
          </p:nvPr>
        </p:nvSpPr>
        <p:spPr>
          <a:xfrm>
            <a:off x="3663042" y="4986745"/>
            <a:ext cx="212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10"/>
          <p:cNvSpPr txBox="1"/>
          <p:nvPr>
            <p:ph type="body" idx="7"/>
          </p:nvPr>
        </p:nvSpPr>
        <p:spPr>
          <a:xfrm>
            <a:off x="6367054" y="5393169"/>
            <a:ext cx="21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10"/>
          <p:cNvSpPr txBox="1"/>
          <p:nvPr>
            <p:ph type="body" idx="8"/>
          </p:nvPr>
        </p:nvSpPr>
        <p:spPr>
          <a:xfrm>
            <a:off x="6367054" y="4986745"/>
            <a:ext cx="2129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10"/>
          <p:cNvSpPr txBox="1"/>
          <p:nvPr>
            <p:ph type="body" idx="9"/>
          </p:nvPr>
        </p:nvSpPr>
        <p:spPr>
          <a:xfrm>
            <a:off x="9110254" y="5393169"/>
            <a:ext cx="21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10"/>
          <p:cNvSpPr txBox="1"/>
          <p:nvPr>
            <p:ph type="body" idx="13"/>
          </p:nvPr>
        </p:nvSpPr>
        <p:spPr>
          <a:xfrm>
            <a:off x="9110254" y="4986745"/>
            <a:ext cx="2129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39" name="Google Shape;239;p10"/>
          <p:cNvGrpSpPr/>
          <p:nvPr/>
        </p:nvGrpSpPr>
        <p:grpSpPr>
          <a:xfrm>
            <a:off x="6362721" y="0"/>
            <a:ext cx="5829325" cy="3235616"/>
            <a:chOff x="5612972" y="1"/>
            <a:chExt cx="6615963" cy="3672246"/>
          </a:xfrm>
        </p:grpSpPr>
        <p:sp>
          <p:nvSpPr>
            <p:cNvPr id="240" name="Google Shape;240;p10"/>
            <p:cNvSpPr/>
            <p:nvPr/>
          </p:nvSpPr>
          <p:spPr>
            <a:xfrm>
              <a:off x="5612972" y="1"/>
              <a:ext cx="4408999" cy="3672247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8555590" y="1"/>
              <a:ext cx="1457755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9285083" y="728289"/>
              <a:ext cx="2943851" cy="2943959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45" name="Google Shape;245;p10"/>
          <p:cNvSpPr/>
          <p:nvPr>
            <p:ph type="pic" idx="14"/>
          </p:nvPr>
        </p:nvSpPr>
        <p:spPr>
          <a:xfrm>
            <a:off x="6362292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10"/>
          <p:cNvSpPr/>
          <p:nvPr>
            <p:ph type="pic" idx="15"/>
          </p:nvPr>
        </p:nvSpPr>
        <p:spPr>
          <a:xfrm>
            <a:off x="9112023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10"/>
          <p:cNvSpPr txBox="1"/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0"/>
          <p:cNvSpPr txBox="1"/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0"/>
          <p:cNvSpPr txBox="1"/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/>
          <p:nvPr>
            <p:ph type="body" idx="1"/>
          </p:nvPr>
        </p:nvSpPr>
        <p:spPr>
          <a:xfrm>
            <a:off x="971550" y="1825625"/>
            <a:ext cx="10382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0" name="Google Shape;120;p1"/>
          <p:cNvSpPr txBox="1"/>
          <p:nvPr>
            <p:ph type="title"/>
          </p:nvPr>
        </p:nvSpPr>
        <p:spPr>
          <a:xfrm>
            <a:off x="952500" y="365125"/>
            <a:ext cx="10401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1" name="Google Shape;121;p1"/>
          <p:cNvSpPr txBox="1"/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2" name="Google Shape;122;p1"/>
          <p:cNvSpPr txBox="1"/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3" name="Google Shape;123;p1"/>
          <p:cNvSpPr txBox="1"/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410" y="878840"/>
            <a:ext cx="7787640" cy="1055370"/>
          </a:xfrm>
        </p:spPr>
        <p:txBody>
          <a:bodyPr anchor="t">
            <a:normAutofit fontScale="9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600" b="1" dirty="0"/>
              <a:t>Basic Details of the Team and Problem Statement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52207"/>
            <a:ext cx="3431177" cy="1474334"/>
          </a:xfrm>
          <a:prstGeom prst="rect">
            <a:avLst/>
          </a:prstGeom>
        </p:spPr>
      </p:pic>
      <p:sp>
        <p:nvSpPr>
          <p:cNvPr id="26" name="Text Box 25"/>
          <p:cNvSpPr txBox="1"/>
          <p:nvPr/>
        </p:nvSpPr>
        <p:spPr>
          <a:xfrm>
            <a:off x="191135" y="2493010"/>
            <a:ext cx="4105275" cy="1531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90000"/>
              </a:lnSpc>
            </a:pPr>
            <a:r>
              <a:rPr lang="en-US" altLang="zh-CN" sz="2400" b="1" kern="1200">
                <a:solidFill>
                  <a:srgbClr val="70AD47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Times New Roman" panose="02020603050405020304"/>
              </a:rPr>
              <a:t>Problem Statement Title</a:t>
            </a:r>
            <a:r>
              <a:rPr lang="en-US" altLang="zh-CN" sz="2400" kern="1200">
                <a:solidFill>
                  <a:srgbClr val="70AD47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Times New Roman" panose="02020603050405020304"/>
              </a:rPr>
              <a:t>:</a:t>
            </a:r>
            <a:r>
              <a:rPr lang="en-IN" altLang="en-US" sz="2400" kern="1200">
                <a:solidFill>
                  <a:srgbClr val="70AD47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Times New Roman" panose="02020603050405020304"/>
              </a:rPr>
              <a:t> </a:t>
            </a:r>
            <a:endParaRPr lang="en-IN" altLang="en-US" sz="2400" kern="1200">
              <a:solidFill>
                <a:srgbClr val="70AD47"/>
              </a:solidFill>
              <a:latin typeface="Arial" panose="020B0604020202020204" pitchFamily="34" charset="0"/>
              <a:ea typeface="Libre Franklin"/>
              <a:cs typeface="Arial" panose="020B0604020202020204" pitchFamily="34" charset="0"/>
              <a:sym typeface="Times New Roman" panose="02020603050405020304"/>
            </a:endParaRPr>
          </a:p>
          <a:p>
            <a:pPr marL="0" indent="0" algn="l">
              <a:lnSpc>
                <a:spcPct val="90000"/>
              </a:lnSpc>
            </a:pPr>
            <a:r>
              <a:rPr lang="en-US" altLang="zh-CN" sz="2000" kern="1200"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Times New Roman" panose="02020603050405020304"/>
              </a:rPr>
              <a:t>Interpretation of</a:t>
            </a:r>
            <a:r>
              <a:rPr lang="en-IN" altLang="en-US" sz="2000" kern="1200"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Times New Roman" panose="02020603050405020304"/>
              </a:rPr>
              <a:t> </a:t>
            </a:r>
            <a:r>
              <a:rPr lang="en-US" altLang="zh-CN" sz="2000" kern="1200"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Times New Roman" panose="02020603050405020304"/>
              </a:rPr>
              <a:t>geological,</a:t>
            </a:r>
            <a:endParaRPr lang="en-US" altLang="zh-CN" sz="2000" kern="1200">
              <a:latin typeface="Arial" panose="020B0604020202020204" pitchFamily="34" charset="0"/>
              <a:ea typeface="Libre Franklin"/>
              <a:cs typeface="Arial" panose="020B0604020202020204" pitchFamily="34" charset="0"/>
              <a:sym typeface="Times New Roman" panose="02020603050405020304"/>
            </a:endParaRPr>
          </a:p>
          <a:p>
            <a:pPr marL="0" indent="0" algn="l">
              <a:lnSpc>
                <a:spcPct val="90000"/>
              </a:lnSpc>
            </a:pPr>
            <a:r>
              <a:rPr lang="en-US" altLang="zh-CN" sz="2000" kern="1200"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Times New Roman" panose="02020603050405020304"/>
              </a:rPr>
              <a:t>geochemical and geophysical </a:t>
            </a:r>
            <a:endParaRPr lang="en-US" altLang="zh-CN" sz="2000" kern="1200">
              <a:latin typeface="Arial" panose="020B0604020202020204" pitchFamily="34" charset="0"/>
              <a:ea typeface="Libre Franklin"/>
              <a:cs typeface="Arial" panose="020B0604020202020204" pitchFamily="34" charset="0"/>
              <a:sym typeface="Times New Roman" panose="02020603050405020304"/>
            </a:endParaRPr>
          </a:p>
          <a:p>
            <a:pPr marL="0" indent="0" algn="l">
              <a:lnSpc>
                <a:spcPct val="90000"/>
              </a:lnSpc>
            </a:pPr>
            <a:r>
              <a:rPr lang="en-US" altLang="zh-CN" sz="2000" kern="1200"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Times New Roman" panose="02020603050405020304"/>
              </a:rPr>
              <a:t>dataset using ML/AI to carve </a:t>
            </a:r>
            <a:endParaRPr lang="en-US" altLang="zh-CN" sz="2000" kern="1200">
              <a:latin typeface="Arial" panose="020B0604020202020204" pitchFamily="34" charset="0"/>
              <a:ea typeface="Libre Franklin"/>
              <a:cs typeface="Arial" panose="020B0604020202020204" pitchFamily="34" charset="0"/>
              <a:sym typeface="Times New Roman" panose="02020603050405020304"/>
            </a:endParaRPr>
          </a:p>
          <a:p>
            <a:pPr marL="0" indent="0" algn="l">
              <a:lnSpc>
                <a:spcPct val="90000"/>
              </a:lnSpc>
            </a:pPr>
            <a:r>
              <a:rPr lang="en-US" altLang="zh-CN" sz="2000" kern="1200"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Times New Roman" panose="02020603050405020304"/>
              </a:rPr>
              <a:t>out new mineral potiential areas</a:t>
            </a:r>
            <a:endParaRPr lang="en-US" sz="2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65" y="2061210"/>
            <a:ext cx="7500620" cy="474281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86690" y="2484755"/>
            <a:ext cx="4445" cy="1520825"/>
          </a:xfrm>
          <a:prstGeom prst="line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5100" y="2473960"/>
            <a:ext cx="4130675" cy="19050"/>
          </a:xfrm>
          <a:prstGeom prst="line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274185" y="2484755"/>
            <a:ext cx="21590" cy="1548130"/>
          </a:xfrm>
          <a:prstGeom prst="line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75895" y="4005580"/>
            <a:ext cx="4119880" cy="3175"/>
          </a:xfrm>
          <a:prstGeom prst="line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1365" y="2054225"/>
            <a:ext cx="12700" cy="4759325"/>
          </a:xfrm>
          <a:prstGeom prst="line">
            <a:avLst/>
          </a:prstGeom>
          <a:ln w="28575" cmpd="sng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59935" y="2054225"/>
            <a:ext cx="7512685" cy="6985"/>
          </a:xfrm>
          <a:prstGeom prst="line">
            <a:avLst/>
          </a:prstGeom>
          <a:ln w="28575" cmpd="sng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9935" y="6813550"/>
            <a:ext cx="7512685" cy="0"/>
          </a:xfrm>
          <a:prstGeom prst="line">
            <a:avLst/>
          </a:prstGeom>
          <a:ln w="28575" cmpd="sng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072620" y="2042795"/>
            <a:ext cx="19050" cy="4770755"/>
          </a:xfrm>
          <a:prstGeom prst="line">
            <a:avLst/>
          </a:prstGeom>
          <a:ln w="28575" cmpd="sng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"/>
          <p:cNvSpPr txBox="1"/>
          <p:nvPr>
            <p:ph type="title"/>
          </p:nvPr>
        </p:nvSpPr>
        <p:spPr>
          <a:xfrm>
            <a:off x="403860" y="328930"/>
            <a:ext cx="5095875" cy="38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 lang="en-US"/>
          </a:p>
        </p:txBody>
      </p:sp>
      <p:sp>
        <p:nvSpPr>
          <p:cNvPr id="328" name="Google Shape;328;p16"/>
          <p:cNvSpPr txBox="1"/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0" y="958850"/>
            <a:ext cx="6444615" cy="589915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Text Box 35"/>
          <p:cNvSpPr txBox="1"/>
          <p:nvPr/>
        </p:nvSpPr>
        <p:spPr>
          <a:xfrm>
            <a:off x="6672580" y="349885"/>
            <a:ext cx="234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IN" sz="1800" b="1">
                <a:solidFill>
                  <a:schemeClr val="tx1"/>
                </a:solidFill>
              </a:rPr>
              <a:t>Flow Chart Diagram</a:t>
            </a:r>
            <a:endParaRPr lang="en-US" altLang="en-IN" sz="1800" b="1">
              <a:solidFill>
                <a:schemeClr val="tx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335" y="765175"/>
            <a:ext cx="5328285" cy="434276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90" y="5251450"/>
            <a:ext cx="4867275" cy="1590040"/>
          </a:xfrm>
          <a:prstGeom prst="rect">
            <a:avLst/>
          </a:prstGeom>
        </p:spPr>
      </p:pic>
      <p:cxnSp>
        <p:nvCxnSpPr>
          <p:cNvPr id="1" name="Straight Connector 0"/>
          <p:cNvCxnSpPr/>
          <p:nvPr/>
        </p:nvCxnSpPr>
        <p:spPr>
          <a:xfrm>
            <a:off x="6719570" y="755650"/>
            <a:ext cx="5353050" cy="8890"/>
          </a:xfrm>
          <a:prstGeom prst="line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6734810" y="763270"/>
            <a:ext cx="9525" cy="4321810"/>
          </a:xfrm>
          <a:prstGeom prst="line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6750050" y="5085080"/>
            <a:ext cx="5322570" cy="21590"/>
          </a:xfrm>
          <a:prstGeom prst="line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2072620" y="748030"/>
            <a:ext cx="11430" cy="4337050"/>
          </a:xfrm>
          <a:prstGeom prst="line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98945" y="5221605"/>
            <a:ext cx="4913630" cy="7620"/>
          </a:xfrm>
          <a:prstGeom prst="line">
            <a:avLst/>
          </a:prstGeom>
          <a:ln w="28575" cmpd="sng">
            <a:solidFill>
              <a:schemeClr val="accent5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816090" y="5251450"/>
            <a:ext cx="2540" cy="1562100"/>
          </a:xfrm>
          <a:prstGeom prst="line">
            <a:avLst/>
          </a:prstGeom>
          <a:ln w="28575" cmpd="sng">
            <a:solidFill>
              <a:schemeClr val="accent5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28790" y="6788150"/>
            <a:ext cx="4883785" cy="25400"/>
          </a:xfrm>
          <a:prstGeom prst="line">
            <a:avLst/>
          </a:prstGeom>
          <a:ln w="28575" cmpd="sng">
            <a:solidFill>
              <a:schemeClr val="accent5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1675110" y="5251450"/>
            <a:ext cx="8255" cy="1571625"/>
          </a:xfrm>
          <a:prstGeom prst="line">
            <a:avLst/>
          </a:prstGeom>
          <a:ln w="28575" cmpd="sng">
            <a:solidFill>
              <a:schemeClr val="accent5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 txBox="1"/>
          <p:nvPr>
            <p:ph type="title"/>
          </p:nvPr>
        </p:nvSpPr>
        <p:spPr>
          <a:xfrm>
            <a:off x="119473" y="18945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 lang="en-US"/>
          </a:p>
        </p:txBody>
      </p:sp>
      <p:sp>
        <p:nvSpPr>
          <p:cNvPr id="337" name="Google Shape;337;p17"/>
          <p:cNvSpPr txBox="1"/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 lang="en-US" sz="1800"/>
          </a:p>
        </p:txBody>
      </p:sp>
      <p:sp>
        <p:nvSpPr>
          <p:cNvPr id="339" name="Google Shape;339;p17"/>
          <p:cNvSpPr txBox="1"/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40" name="Google Shape;340;p17"/>
          <p:cNvSpPr txBox="1"/>
          <p:nvPr/>
        </p:nvSpPr>
        <p:spPr>
          <a:xfrm>
            <a:off x="6096000" y="2286000"/>
            <a:ext cx="51435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90000"/>
              </a:lnSpc>
              <a:buClr>
                <a:schemeClr val="lt2"/>
              </a:buClr>
              <a:buSzPts val="1800"/>
              <a:buFont typeface="Arial" panose="020B0604020202020204"/>
              <a:buNone/>
            </a:pPr>
            <a:endParaRPr lang="en-US" sz="180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0" y="802640"/>
            <a:ext cx="5524500" cy="3669030"/>
          </a:xfrm>
          <a:prstGeom prst="rect">
            <a:avLst/>
          </a:prstGeom>
        </p:spPr>
      </p:pic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132080" y="4874895"/>
            <a:ext cx="4934585" cy="1861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335280" y="4474210"/>
            <a:ext cx="1084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/>
              <a:t>Output </a:t>
            </a:r>
            <a:endParaRPr lang="en-IN" altLang="en-US" sz="2000" b="1"/>
          </a:p>
        </p:txBody>
      </p:sp>
      <p:pic>
        <p:nvPicPr>
          <p:cNvPr id="20" name="Picture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990" y="804545"/>
            <a:ext cx="5466080" cy="33515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  <p:sp>
        <p:nvSpPr>
          <p:cNvPr id="30" name="Text Box 29"/>
          <p:cNvSpPr txBox="1"/>
          <p:nvPr/>
        </p:nvSpPr>
        <p:spPr>
          <a:xfrm>
            <a:off x="5735955" y="310515"/>
            <a:ext cx="2494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IN" sz="1800" b="1"/>
              <a:t>    Sequence Diagram</a:t>
            </a:r>
            <a:endParaRPr lang="en-US" altLang="en-IN" sz="1800" b="1"/>
          </a:p>
          <a:p>
            <a:endParaRPr lang="en-US" altLang="en-IN" sz="1800" b="1"/>
          </a:p>
        </p:txBody>
      </p:sp>
      <p:sp>
        <p:nvSpPr>
          <p:cNvPr id="4" name="Rectangles 3"/>
          <p:cNvSpPr/>
          <p:nvPr/>
        </p:nvSpPr>
        <p:spPr>
          <a:xfrm>
            <a:off x="6167755" y="621030"/>
            <a:ext cx="5905500" cy="34810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155" y="658495"/>
            <a:ext cx="5823585" cy="34061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  <p:sp>
        <p:nvSpPr>
          <p:cNvPr id="18" name="Rectangles 17"/>
          <p:cNvSpPr/>
          <p:nvPr/>
        </p:nvSpPr>
        <p:spPr>
          <a:xfrm>
            <a:off x="6096000" y="4243070"/>
            <a:ext cx="5401945" cy="98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605" y="4257040"/>
            <a:ext cx="5362575" cy="957580"/>
          </a:xfrm>
          <a:prstGeom prst="rect">
            <a:avLst/>
          </a:prstGeom>
        </p:spPr>
      </p:pic>
      <p:sp>
        <p:nvSpPr>
          <p:cNvPr id="32" name="Flowchart: Process 31"/>
          <p:cNvSpPr/>
          <p:nvPr/>
        </p:nvSpPr>
        <p:spPr>
          <a:xfrm>
            <a:off x="6095365" y="5321300"/>
            <a:ext cx="5306695" cy="1478280"/>
          </a:xfrm>
          <a:prstGeom prst="flowChart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3" name="Picture Placeholder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605" y="5339080"/>
            <a:ext cx="5291455" cy="144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Straight Connector 44"/>
          <p:cNvCxnSpPr/>
          <p:nvPr/>
        </p:nvCxnSpPr>
        <p:spPr>
          <a:xfrm>
            <a:off x="127000" y="810260"/>
            <a:ext cx="5753100" cy="26670"/>
          </a:xfrm>
          <a:prstGeom prst="line">
            <a:avLst/>
          </a:prstGeom>
          <a:ln w="28575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19380" y="815340"/>
            <a:ext cx="12700" cy="3622040"/>
          </a:xfrm>
          <a:prstGeom prst="line">
            <a:avLst/>
          </a:prstGeom>
          <a:ln w="28575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27000" y="4437380"/>
            <a:ext cx="5753100" cy="34925"/>
          </a:xfrm>
          <a:prstGeom prst="line">
            <a:avLst/>
          </a:prstGeom>
          <a:ln w="28575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880100" y="845820"/>
            <a:ext cx="23495" cy="3591560"/>
          </a:xfrm>
          <a:prstGeom prst="line">
            <a:avLst/>
          </a:prstGeom>
          <a:ln w="28575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21920" y="4846320"/>
            <a:ext cx="4965700" cy="22860"/>
          </a:xfrm>
          <a:prstGeom prst="line">
            <a:avLst/>
          </a:prstGeom>
          <a:ln w="28575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06680" y="4839970"/>
            <a:ext cx="12700" cy="1901190"/>
          </a:xfrm>
          <a:prstGeom prst="line">
            <a:avLst/>
          </a:prstGeom>
          <a:ln w="28575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14300" y="6741160"/>
            <a:ext cx="4973320" cy="3810"/>
          </a:xfrm>
          <a:prstGeom prst="line">
            <a:avLst/>
          </a:prstGeom>
          <a:ln w="28575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087620" y="4870450"/>
            <a:ext cx="2540" cy="1870710"/>
          </a:xfrm>
          <a:prstGeom prst="line">
            <a:avLst/>
          </a:prstGeom>
          <a:ln w="28575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"/>
          <p:cNvSpPr txBox="1"/>
          <p:nvPr>
            <p:ph type="title"/>
          </p:nvPr>
        </p:nvSpPr>
        <p:spPr>
          <a:xfrm>
            <a:off x="307975" y="120015"/>
            <a:ext cx="5630545" cy="72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 lang="en-US"/>
          </a:p>
        </p:txBody>
      </p:sp>
      <p:sp>
        <p:nvSpPr>
          <p:cNvPr id="347" name="Google Shape;347;p18"/>
          <p:cNvSpPr txBox="1"/>
          <p:nvPr>
            <p:ph type="body" idx="1"/>
          </p:nvPr>
        </p:nvSpPr>
        <p:spPr>
          <a:xfrm>
            <a:off x="224155" y="965200"/>
            <a:ext cx="11447780" cy="5785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  <a:latin typeface="Arial Black" panose="020B0A04020102020204" charset="0"/>
                <a:cs typeface="Arial Black" panose="020B0A04020102020204" charset="0"/>
              </a:rPr>
              <a:t>Team Leader Name: </a:t>
            </a:r>
            <a:r>
              <a:rPr lang="en-IN" altLang="en-US" sz="1200" b="1">
                <a:solidFill>
                  <a:srgbClr val="5D7C3F"/>
                </a:solidFill>
                <a:latin typeface="Arial Black" panose="020B0A04020102020204" charset="0"/>
                <a:cs typeface="Arial Black" panose="020B0A04020102020204" charset="0"/>
              </a:rPr>
              <a:t>B.Aparna</a:t>
            </a:r>
            <a:endParaRPr lang="en-US" sz="1200" b="1">
              <a:solidFill>
                <a:srgbClr val="5D7C3F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Branch :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  <a:sym typeface="+mn-ea"/>
              </a:rPr>
              <a:t>Btech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			Stream :</a:t>
            </a:r>
            <a:r>
              <a:rPr lang="en-IN" altLang="en-US" sz="1200">
                <a:latin typeface="Arial Black" panose="020B0A04020102020204" charset="0"/>
                <a:cs typeface="Arial Black" panose="020B0A04020102020204" charset="0"/>
              </a:rPr>
              <a:t>CSE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		</a:t>
            </a:r>
            <a:r>
              <a:rPr lang="en-IN" altLang="en-US" sz="1200">
                <a:latin typeface="Arial Black" panose="020B0A04020102020204" charset="0"/>
                <a:cs typeface="Arial Black" panose="020B0A04020102020204" charset="0"/>
              </a:rPr>
              <a:t>                 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Year :</a:t>
            </a:r>
            <a:r>
              <a:rPr lang="en-IN" altLang="en-US" sz="1200">
                <a:latin typeface="Arial Black" panose="020B0A04020102020204" charset="0"/>
                <a:cs typeface="Arial Black" panose="020B0A04020102020204" charset="0"/>
              </a:rPr>
              <a:t>lll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 </a:t>
            </a:r>
            <a:endParaRPr lang="en-US" sz="1200">
              <a:latin typeface="Arial Black" panose="020B0A04020102020204" charset="0"/>
              <a:cs typeface="Arial Black" panose="020B0A040201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  <a:latin typeface="Arial Black" panose="020B0A04020102020204" charset="0"/>
                <a:cs typeface="Arial Black" panose="020B0A04020102020204" charset="0"/>
              </a:rPr>
              <a:t>Team Member 1 Name: </a:t>
            </a:r>
            <a:r>
              <a:rPr lang="en-IN" altLang="en-US" sz="1200" b="1">
                <a:solidFill>
                  <a:srgbClr val="5D7C3F"/>
                </a:solidFill>
                <a:latin typeface="Arial Black" panose="020B0A04020102020204" charset="0"/>
                <a:cs typeface="Arial Black" panose="020B0A04020102020204" charset="0"/>
              </a:rPr>
              <a:t>B.Seetha Ram</a:t>
            </a:r>
            <a:endParaRPr lang="en-US" sz="1200" b="1">
              <a:solidFill>
                <a:srgbClr val="5D7C3F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Branch :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  <a:sym typeface="+mn-ea"/>
              </a:rPr>
              <a:t>Btech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		</a:t>
            </a:r>
            <a:r>
              <a:rPr lang="en-IN" altLang="en-US" sz="1200">
                <a:latin typeface="Arial Black" panose="020B0A04020102020204" charset="0"/>
                <a:cs typeface="Arial Black" panose="020B0A04020102020204" charset="0"/>
              </a:rPr>
              <a:t>                 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Stream</a:t>
            </a:r>
            <a:r>
              <a:rPr lang="en-IN" altLang="en-US" sz="1200"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:</a:t>
            </a:r>
            <a:r>
              <a:rPr lang="en-IN" altLang="en-US" sz="1200">
                <a:latin typeface="Arial Black" panose="020B0A04020102020204" charset="0"/>
                <a:cs typeface="Arial Black" panose="020B0A04020102020204" charset="0"/>
              </a:rPr>
              <a:t>CSE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			Year :</a:t>
            </a:r>
            <a:r>
              <a:rPr lang="en-IN" altLang="en-US" sz="1200">
                <a:latin typeface="Arial Black" panose="020B0A04020102020204" charset="0"/>
                <a:cs typeface="Arial Black" panose="020B0A04020102020204" charset="0"/>
              </a:rPr>
              <a:t>lll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 </a:t>
            </a:r>
            <a:endParaRPr lang="en-US" sz="1200">
              <a:latin typeface="Arial Black" panose="020B0A04020102020204" charset="0"/>
              <a:cs typeface="Arial Black" panose="020B0A040201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  <a:latin typeface="Arial Black" panose="020B0A04020102020204" charset="0"/>
                <a:cs typeface="Arial Black" panose="020B0A04020102020204" charset="0"/>
              </a:rPr>
              <a:t>Team Member 2 Name: </a:t>
            </a:r>
            <a:r>
              <a:rPr lang="en-IN" altLang="en-US" sz="1200" b="1">
                <a:solidFill>
                  <a:srgbClr val="5D7C3F"/>
                </a:solidFill>
                <a:latin typeface="Arial Black" panose="020B0A04020102020204" charset="0"/>
                <a:cs typeface="Arial Black" panose="020B0A04020102020204" charset="0"/>
              </a:rPr>
              <a:t>CH.Prasanna Chandrika</a:t>
            </a:r>
            <a:endParaRPr lang="en-US" sz="1200" b="1">
              <a:solidFill>
                <a:srgbClr val="5D7C3F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Branch :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  <a:sym typeface="+mn-ea"/>
              </a:rPr>
              <a:t>Btech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			Stream :</a:t>
            </a:r>
            <a:r>
              <a:rPr lang="en-IN" altLang="en-US" sz="1200">
                <a:latin typeface="Arial Black" panose="020B0A04020102020204" charset="0"/>
                <a:cs typeface="Arial Black" panose="020B0A04020102020204" charset="0"/>
              </a:rPr>
              <a:t>CSE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			Year :</a:t>
            </a:r>
            <a:r>
              <a:rPr lang="en-IN" altLang="en-US" sz="1200">
                <a:latin typeface="Arial Black" panose="020B0A04020102020204" charset="0"/>
                <a:cs typeface="Arial Black" panose="020B0A04020102020204" charset="0"/>
              </a:rPr>
              <a:t>lll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 </a:t>
            </a:r>
            <a:endParaRPr lang="en-US" sz="1200">
              <a:latin typeface="Arial Black" panose="020B0A04020102020204" charset="0"/>
              <a:cs typeface="Arial Black" panose="020B0A040201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  <a:latin typeface="Arial Black" panose="020B0A04020102020204" charset="0"/>
                <a:cs typeface="Arial Black" panose="020B0A04020102020204" charset="0"/>
              </a:rPr>
              <a:t>Team Member 3 Name: </a:t>
            </a:r>
            <a:r>
              <a:rPr lang="en-IN" altLang="en-US" sz="1200" b="1">
                <a:solidFill>
                  <a:srgbClr val="5D7C3F"/>
                </a:solidFill>
                <a:latin typeface="Arial Black" panose="020B0A04020102020204" charset="0"/>
                <a:cs typeface="Arial Black" panose="020B0A04020102020204" charset="0"/>
              </a:rPr>
              <a:t>B.Keerthika</a:t>
            </a:r>
            <a:endParaRPr lang="en-US" sz="1200" b="1">
              <a:solidFill>
                <a:srgbClr val="5D7C3F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Branch: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  <a:sym typeface="+mn-ea"/>
              </a:rPr>
              <a:t>Btech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			Stream :</a:t>
            </a:r>
            <a:r>
              <a:rPr lang="en-IN" altLang="en-US" sz="1200">
                <a:latin typeface="Arial Black" panose="020B0A04020102020204" charset="0"/>
                <a:cs typeface="Arial Black" panose="020B0A04020102020204" charset="0"/>
              </a:rPr>
              <a:t>CSE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			Year :</a:t>
            </a:r>
            <a:r>
              <a:rPr lang="en-IN" altLang="en-US" sz="1200">
                <a:latin typeface="Arial Black" panose="020B0A04020102020204" charset="0"/>
                <a:cs typeface="Arial Black" panose="020B0A04020102020204" charset="0"/>
              </a:rPr>
              <a:t>lll</a:t>
            </a:r>
            <a:endParaRPr lang="en-US" sz="1200">
              <a:latin typeface="Arial Black" panose="020B0A04020102020204" charset="0"/>
              <a:cs typeface="Arial Black" panose="020B0A040201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  <a:latin typeface="Arial Black" panose="020B0A04020102020204" charset="0"/>
                <a:cs typeface="Arial Black" panose="020B0A04020102020204" charset="0"/>
              </a:rPr>
              <a:t>Team Member 4 Name: </a:t>
            </a:r>
            <a:r>
              <a:rPr lang="en-IN" altLang="en-US" sz="1200" b="1">
                <a:solidFill>
                  <a:srgbClr val="5D7C3F"/>
                </a:solidFill>
                <a:latin typeface="Arial Black" panose="020B0A04020102020204" charset="0"/>
                <a:cs typeface="Arial Black" panose="020B0A04020102020204" charset="0"/>
              </a:rPr>
              <a:t>B.Snehitha</a:t>
            </a:r>
            <a:endParaRPr lang="en-US" sz="1200" b="1">
              <a:solidFill>
                <a:srgbClr val="5D7C3F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Branch: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  <a:sym typeface="+mn-ea"/>
              </a:rPr>
              <a:t>Btech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			Stream :</a:t>
            </a:r>
            <a:r>
              <a:rPr lang="en-IN" altLang="en-US" sz="1200">
                <a:latin typeface="Arial Black" panose="020B0A04020102020204" charset="0"/>
                <a:cs typeface="Arial Black" panose="020B0A04020102020204" charset="0"/>
              </a:rPr>
              <a:t>CSE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			Year :</a:t>
            </a:r>
            <a:r>
              <a:rPr lang="en-IN" altLang="en-US" sz="1200">
                <a:latin typeface="Arial Black" panose="020B0A04020102020204" charset="0"/>
                <a:cs typeface="Arial Black" panose="020B0A04020102020204" charset="0"/>
              </a:rPr>
              <a:t>lll</a:t>
            </a:r>
            <a:endParaRPr lang="en-US" sz="1200">
              <a:latin typeface="Arial Black" panose="020B0A04020102020204" charset="0"/>
              <a:cs typeface="Arial Black" panose="020B0A040201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  <a:latin typeface="Arial Black" panose="020B0A04020102020204" charset="0"/>
                <a:cs typeface="Arial Black" panose="020B0A04020102020204" charset="0"/>
              </a:rPr>
              <a:t>Team Member 5 Name:</a:t>
            </a:r>
            <a:r>
              <a:rPr lang="en-IN" altLang="en-US" sz="1200" b="1">
                <a:solidFill>
                  <a:srgbClr val="5D7C3F"/>
                </a:solidFill>
                <a:latin typeface="Arial Black" panose="020B0A04020102020204" charset="0"/>
                <a:cs typeface="Arial Black" panose="020B0A04020102020204" charset="0"/>
              </a:rPr>
              <a:t> G.Naga Harshitha</a:t>
            </a:r>
            <a:endParaRPr lang="en-US" sz="1200" b="1">
              <a:solidFill>
                <a:srgbClr val="5D7C3F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Branch: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  <a:sym typeface="+mn-ea"/>
              </a:rPr>
              <a:t>Btech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			Stream:</a:t>
            </a:r>
            <a:r>
              <a:rPr lang="en-IN" altLang="en-US" sz="1200">
                <a:latin typeface="Arial Black" panose="020B0A04020102020204" charset="0"/>
                <a:cs typeface="Arial Black" panose="020B0A04020102020204" charset="0"/>
              </a:rPr>
              <a:t>CSE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			Year :</a:t>
            </a:r>
            <a:r>
              <a:rPr lang="en-IN" altLang="en-US" sz="1200">
                <a:latin typeface="Arial Black" panose="020B0A04020102020204" charset="0"/>
                <a:cs typeface="Arial Black" panose="020B0A04020102020204" charset="0"/>
              </a:rPr>
              <a:t>lll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 </a:t>
            </a:r>
            <a:endParaRPr lang="en-US" sz="1200">
              <a:latin typeface="Arial Black" panose="020B0A04020102020204" charset="0"/>
              <a:cs typeface="Arial Black" panose="020B0A040201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  <a:latin typeface="Arial Black" panose="020B0A04020102020204" charset="0"/>
                <a:cs typeface="Arial Black" panose="020B0A04020102020204" charset="0"/>
              </a:rPr>
              <a:t>Team Mentor 1 Name: </a:t>
            </a:r>
            <a:r>
              <a:rPr lang="en-US" sz="1200" b="1">
                <a:solidFill>
                  <a:schemeClr val="tx2"/>
                </a:solidFill>
                <a:latin typeface="Arial Black" panose="020B0A04020102020204" charset="0"/>
                <a:cs typeface="Arial Black" panose="020B0A04020102020204" charset="0"/>
              </a:rPr>
              <a:t>Dr. B. Janakiramaiah</a:t>
            </a:r>
            <a:endParaRPr lang="en-US" sz="1200" b="1">
              <a:solidFill>
                <a:srgbClr val="804160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Category (Academic/Industry): </a:t>
            </a:r>
            <a:r>
              <a:rPr lang="en-IN" altLang="en-US" sz="1200">
                <a:latin typeface="Arial Black" panose="020B0A04020102020204" charset="0"/>
                <a:cs typeface="Arial Black" panose="020B0A04020102020204" charset="0"/>
              </a:rPr>
              <a:t>Academic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	</a:t>
            </a:r>
            <a:r>
              <a:rPr lang="en-IN" altLang="en-US" sz="1200">
                <a:latin typeface="Arial Black" panose="020B0A04020102020204" charset="0"/>
                <a:cs typeface="Arial Black" panose="020B0A04020102020204" charset="0"/>
              </a:rPr>
              <a:t>            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Expertise (AI/ML/Blockchain etc): </a:t>
            </a:r>
            <a:r>
              <a:rPr lang="en-IN" altLang="en-US" sz="1200">
                <a:latin typeface="Arial Black" panose="020B0A04020102020204" charset="0"/>
                <a:cs typeface="Arial Black" panose="020B0A04020102020204" charset="0"/>
              </a:rPr>
              <a:t>AI,ML,DL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	Domain Experience (in years): </a:t>
            </a:r>
            <a:r>
              <a:rPr lang="en-IN" altLang="en-US" sz="1200">
                <a:latin typeface="Arial Black" panose="020B0A04020102020204" charset="0"/>
                <a:cs typeface="Arial Black" panose="020B0A04020102020204" charset="0"/>
              </a:rPr>
              <a:t>10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   </a:t>
            </a:r>
            <a:endParaRPr lang="en-US" sz="1200">
              <a:latin typeface="Arial Black" panose="020B0A04020102020204" charset="0"/>
              <a:cs typeface="Arial Black" panose="020B0A040201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  <a:latin typeface="Arial Black" panose="020B0A04020102020204" charset="0"/>
                <a:cs typeface="Arial Black" panose="020B0A04020102020204" charset="0"/>
              </a:rPr>
              <a:t>Team Mentor 2 Name:</a:t>
            </a:r>
            <a:r>
              <a:rPr lang="en-US" sz="1200" b="1">
                <a:solidFill>
                  <a:schemeClr val="tx2"/>
                </a:solidFill>
                <a:latin typeface="Arial Black" panose="020B0A04020102020204" charset="0"/>
                <a:cs typeface="Arial Black" panose="020B0A04020102020204" charset="0"/>
              </a:rPr>
              <a:t> Dr. B. Lakshmi Ramani</a:t>
            </a:r>
            <a:endParaRPr lang="en-US" sz="1200" b="1">
              <a:solidFill>
                <a:schemeClr val="tx2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Category (Academic/Industry):</a:t>
            </a:r>
            <a:r>
              <a:rPr lang="en-IN" altLang="en-US" sz="1200">
                <a:latin typeface="Arial Black" panose="020B0A04020102020204" charset="0"/>
                <a:cs typeface="Arial Black" panose="020B0A04020102020204" charset="0"/>
              </a:rPr>
              <a:t>Academic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	</a:t>
            </a:r>
            <a:r>
              <a:rPr lang="en-IN" altLang="en-US" sz="1200">
                <a:latin typeface="Arial Black" panose="020B0A04020102020204" charset="0"/>
                <a:cs typeface="Arial Black" panose="020B0A04020102020204" charset="0"/>
              </a:rPr>
              <a:t>           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Expertise (AI/ML/Blockchain etc):</a:t>
            </a:r>
            <a:r>
              <a:rPr lang="en-IN" altLang="en-US" sz="1200">
                <a:latin typeface="Arial Black" panose="020B0A04020102020204" charset="0"/>
                <a:cs typeface="Arial Black" panose="020B0A04020102020204" charset="0"/>
              </a:rPr>
              <a:t>AI,ML,DL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 	Domain Experience (in years): </a:t>
            </a:r>
            <a:r>
              <a:rPr lang="en-IN" altLang="en-US" sz="1200">
                <a:latin typeface="Arial Black" panose="020B0A04020102020204" charset="0"/>
                <a:cs typeface="Arial Black" panose="020B0A04020102020204" charset="0"/>
              </a:rPr>
              <a:t>5</a:t>
            </a:r>
            <a:r>
              <a:rPr lang="en-US" sz="1200">
                <a:latin typeface="Arial Black" panose="020B0A04020102020204" charset="0"/>
                <a:cs typeface="Arial Black" panose="020B0A04020102020204" charset="0"/>
              </a:rPr>
              <a:t>  </a:t>
            </a:r>
            <a:endParaRPr lang="en-US" sz="12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1124</Words>
  <Application>WPS Presentation</Application>
  <PresentationFormat/>
  <Paragraphs>44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SimSun</vt:lpstr>
      <vt:lpstr>Wingdings</vt:lpstr>
      <vt:lpstr>Arial</vt:lpstr>
      <vt:lpstr>Libre Franklin</vt:lpstr>
      <vt:lpstr>Segoe Print</vt:lpstr>
      <vt:lpstr>Franklin Gothic</vt:lpstr>
      <vt:lpstr>Franklin Gothic Medium</vt:lpstr>
      <vt:lpstr>Noto Sans Symbols</vt:lpstr>
      <vt:lpstr>Calibri</vt:lpstr>
      <vt:lpstr>Times New Roman</vt:lpstr>
      <vt:lpstr>Arial Black</vt:lpstr>
      <vt:lpstr>Microsoft YaHei</vt:lpstr>
      <vt:lpstr>Arial Unicode MS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/>
  <cp:lastModifiedBy>lohis</cp:lastModifiedBy>
  <cp:revision>14</cp:revision>
  <dcterms:created xsi:type="dcterms:W3CDTF">2022-04-14T08:35:00Z</dcterms:created>
  <dcterms:modified xsi:type="dcterms:W3CDTF">2022-04-15T15:16:57Z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C6DC78A18D78466D9389AFBE656DD91B</vt:lpwstr>
  </property>
  <property fmtid="{D5CDD505-2E9C-101B-9397-08002B2CF9AE}" pid="3" name="KSOProductBuildVer">
    <vt:lpwstr>1033-11.2.0.11074</vt:lpwstr>
  </property>
</Properties>
</file>