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30401-B246-4050-BCEC-897E8FA8D780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D7CD7-BDE1-4F2C-AE07-864DD0E47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68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967D-3757-834C-E4F8-C67FBA190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1B01B-612F-E0B9-590E-BA66B7EE7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BBCB-D182-6C81-DF76-90FBEC40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EE6F-195C-4626-A3DC-4A137B305D9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A0AC5-EBF3-9AC1-CECB-980FB403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3E828-EC13-FD73-1CCC-3BD9BEC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E06-2C24-479D-BC3B-8FC4E05A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29D0-BB75-A89C-9166-1937F4CB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F2EBD-3DE5-1009-743A-57CD3D6A7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BBC7-DB8B-381A-5042-99A51537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EE6F-195C-4626-A3DC-4A137B305D9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92C4-0C69-B06F-0B16-7E21DD50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68DCA-C0AD-055A-F400-F13F8832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E06-2C24-479D-BC3B-8FC4E05A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9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7EC65-CE70-7C65-222F-29A85B246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D4405-C091-DD72-5E47-2A2F5B5C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1869-0510-B952-7D2D-E74702EA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EE6F-195C-4626-A3DC-4A137B305D9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EADFC-788C-BDAD-152F-D2EF46CD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A70B-4B44-5BE1-E7BE-6C4E4482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E06-2C24-479D-BC3B-8FC4E05A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9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5A61-A7DF-0406-BFE0-BF35347F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C779-D363-6625-0954-81A180B1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FEB8-A1A8-2143-15FC-7627533B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EE6F-195C-4626-A3DC-4A137B305D9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4F032-4AD4-1F75-0354-FBCAE64F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C3FA-4230-A472-AFA9-C15F2FC4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E06-2C24-479D-BC3B-8FC4E05A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1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869-CFD3-378B-D665-2A350AB4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55FA-B211-E226-2A95-BE56B593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4B97-A112-A734-F698-67FB6035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EE6F-195C-4626-A3DC-4A137B305D9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ABCD8-A27B-B789-00B9-CA68B3C0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B9120-5BE6-4695-99FE-E28338B7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E06-2C24-479D-BC3B-8FC4E05A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1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67F6-6ACD-ADB4-B6E3-33C01519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E53B-75F7-37C3-706C-875D140BE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9206C-463E-F257-08CF-3732F16BA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5E90-1E69-EF6A-32B0-E86842F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EE6F-195C-4626-A3DC-4A137B305D9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94041-98EE-4677-3AF5-EE9ACE6E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92FBC-EF78-57C3-C5C7-A2C9E7AC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E06-2C24-479D-BC3B-8FC4E05A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96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268C-B652-7743-312E-57D12E02C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AD379-1C2A-D70A-B793-CC1B9B0DD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42C1-A5FC-7084-F97D-4DE395A4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15790-BD11-C917-F414-0375B4686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67ABB-9907-6C06-52D1-650C243B6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BD73C-9FFA-2725-8B9B-53D190FD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EE6F-195C-4626-A3DC-4A137B305D9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B9129-6704-3155-7C3B-36F7A2CF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0D033-4BF3-FB8A-0EC5-1EDAC506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E06-2C24-479D-BC3B-8FC4E05A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0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203A-012C-2FC8-6CE2-5A718BBD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D6DAA-5872-09B3-9095-4A5419EF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EE6F-195C-4626-A3DC-4A137B305D9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12491-2110-C3D6-EBB0-B69C3970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348F-CA8A-1F4E-2C4A-2CFE7937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E06-2C24-479D-BC3B-8FC4E05A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1E3E7-89C5-7440-6943-4703026B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EE6F-195C-4626-A3DC-4A137B305D9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85394-E07A-4831-D031-0519A759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D2365-DC75-8A2B-392E-D0FA7003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E06-2C24-479D-BC3B-8FC4E05A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78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D64E-B151-6F5E-CE69-31CCA4A4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E5D4-14C4-A9DC-5FD9-C4BBE99D9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62C72-E57D-D940-F2C7-F2B813C86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DF891-F311-22F4-8C7A-F4B49CF9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EE6F-195C-4626-A3DC-4A137B305D9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6C5A-623B-1A50-DF19-95CF224B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E8F73-A85E-2691-7336-707CADF8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E06-2C24-479D-BC3B-8FC4E05A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9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95B6-A968-B656-B8E1-2BC4DE4A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B6ED0-4CCD-9D5B-F274-43FC31A01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81EE7-D067-4E53-1B1D-1356C9054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63FEA-C4AE-AFAA-27B9-68E984B7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EE6F-195C-4626-A3DC-4A137B305D9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AEBEA-2137-54C7-42AC-7F5E39FD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5D820-59F1-4FBC-433A-B8F6188C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6E06-2C24-479D-BC3B-8FC4E05A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93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A3390-17BE-AF0F-1850-F9470FB5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277FF-6317-FC7C-7437-C3948F6E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8941-BA58-38DE-2F83-1CDF16DDE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8EE6F-195C-4626-A3DC-4A137B305D9F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D771-A89A-4F1C-60FE-39C3B8878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7863-FDB7-D13C-BDF8-CFB8F145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6E06-2C24-479D-BC3B-8FC4E05A34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7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BEA5-1ACA-43EF-CE9E-5080FA3BF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PROGRAMMING AND PROBLEM SOLVING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48FAF-0FBC-02A2-D7FC-D376A9318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60" y="3602038"/>
            <a:ext cx="9286240" cy="302228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3200" dirty="0">
                <a:latin typeface="Arial Black" panose="020B0A04020102020204" pitchFamily="34" charset="0"/>
              </a:rPr>
              <a:t>ACTIVITY</a:t>
            </a:r>
          </a:p>
          <a:p>
            <a:endParaRPr lang="en-IN" sz="3200" dirty="0">
              <a:latin typeface="Arial Black" panose="020B0A04020102020204" pitchFamily="34" charset="0"/>
            </a:endParaRPr>
          </a:p>
          <a:p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9BAA5-C474-D04A-900D-1A7F89718728}"/>
              </a:ext>
            </a:extLst>
          </p:cNvPr>
          <p:cNvSpPr txBox="1"/>
          <p:nvPr/>
        </p:nvSpPr>
        <p:spPr>
          <a:xfrm>
            <a:off x="9804400" y="5380672"/>
            <a:ext cx="3434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 :</a:t>
            </a:r>
          </a:p>
          <a:p>
            <a:r>
              <a:rPr lang="en-IN" dirty="0"/>
              <a:t>1.Anitha</a:t>
            </a:r>
          </a:p>
          <a:p>
            <a:r>
              <a:rPr lang="en-IN" dirty="0"/>
              <a:t>2.Bhuvaneshwari</a:t>
            </a:r>
          </a:p>
          <a:p>
            <a:r>
              <a:rPr lang="en-IN" dirty="0"/>
              <a:t>3.Anu Sri</a:t>
            </a:r>
          </a:p>
          <a:p>
            <a:r>
              <a:rPr lang="en-IN" dirty="0"/>
              <a:t>4.Harshini</a:t>
            </a:r>
          </a:p>
        </p:txBody>
      </p:sp>
    </p:spTree>
    <p:extLst>
      <p:ext uri="{BB962C8B-B14F-4D97-AF65-F5344CB8AC3E}">
        <p14:creationId xmlns:p14="http://schemas.microsoft.com/office/powerpoint/2010/main" val="123879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00BB-8157-C44A-651D-7FDF583F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F141A-C714-1CFE-36BD-E2A06470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IMPLEMENTATION OF STACK USING ARRAY </a:t>
            </a:r>
            <a:endParaRPr lang="en-IN" sz="4600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A stack is a linear data structure in which the insertion of a new element and removal of an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existing element takes place at the same end represented as the top of the stack.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This strategy states that the element that is inserted last will come out first. You can take a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pile of plates kept on top of each other as a real-life example. The plate which we put last is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on the top and since we remove the plate that is at the top, we can say that the plate that was</a:t>
            </a:r>
          </a:p>
          <a:p>
            <a:r>
              <a:rPr lang="en-US" dirty="0">
                <a:latin typeface="Bahnschrift SemiBold" panose="020B0502040204020203" pitchFamily="34" charset="0"/>
              </a:rPr>
              <a:t>put last comes out first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0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698E-041B-230C-5503-B95F3183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9A02-50DD-8C1D-6A67-187AA5F4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4700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#include&lt;stdio.h&gt;</a:t>
            </a:r>
          </a:p>
          <a:p>
            <a:r>
              <a:rPr lang="en-IN" dirty="0"/>
              <a:t>int stack[100],</a:t>
            </a:r>
            <a:r>
              <a:rPr lang="en-IN" dirty="0" err="1"/>
              <a:t>choice,n,top,x,i</a:t>
            </a:r>
            <a:r>
              <a:rPr lang="en-IN" dirty="0"/>
              <a:t>;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/>
              <a:t>int push(void);</a:t>
            </a:r>
          </a:p>
          <a:p>
            <a:r>
              <a:rPr lang="en-IN" dirty="0"/>
              <a:t>int pop(void);</a:t>
            </a:r>
          </a:p>
          <a:p>
            <a:r>
              <a:rPr lang="en-IN" dirty="0"/>
              <a:t>int display(void);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top=-1;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("\n Enter the size of STACK[MAX=100]:");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 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("\n\t STACK OPERATIONS USING ARRAY");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/>
              <a:t> ("\</a:t>
            </a:r>
            <a:r>
              <a:rPr lang="en-IN" dirty="0"/>
              <a:t>n\t--------------------------------");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 ("\n\t 1.PUSH\n\t 2.POP\n\t 3.DISPLAY\n\t 4.EXIT");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09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7CF92FA-C31A-7E28-62BF-30E52D061160}"/>
              </a:ext>
            </a:extLst>
          </p:cNvPr>
          <p:cNvSpPr txBox="1"/>
          <p:nvPr/>
        </p:nvSpPr>
        <p:spPr>
          <a:xfrm>
            <a:off x="436880" y="0"/>
            <a:ext cx="938784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do</a:t>
            </a:r>
          </a:p>
          <a:p>
            <a:r>
              <a:rPr lang="en-IN" sz="1200" dirty="0"/>
              <a:t>    {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printf</a:t>
            </a:r>
            <a:r>
              <a:rPr lang="en-IN" sz="1200" dirty="0"/>
              <a:t>("\n Enter the Choice:");</a:t>
            </a:r>
          </a:p>
          <a:p>
            <a:r>
              <a:rPr lang="en-IN" sz="1200" dirty="0"/>
              <a:t>        </a:t>
            </a:r>
            <a:r>
              <a:rPr lang="en-IN" sz="1200" dirty="0" err="1"/>
              <a:t>scanf</a:t>
            </a:r>
            <a:r>
              <a:rPr lang="en-IN" sz="1200" dirty="0"/>
              <a:t>("%</a:t>
            </a:r>
            <a:r>
              <a:rPr lang="en-IN" sz="1200" dirty="0" err="1"/>
              <a:t>d",&amp;choice</a:t>
            </a:r>
            <a:r>
              <a:rPr lang="en-IN" sz="1200" dirty="0"/>
              <a:t>);</a:t>
            </a:r>
          </a:p>
          <a:p>
            <a:r>
              <a:rPr lang="en-IN" sz="1200" dirty="0"/>
              <a:t>        switch(choice)</a:t>
            </a:r>
          </a:p>
          <a:p>
            <a:r>
              <a:rPr lang="en-IN" sz="1200" dirty="0"/>
              <a:t>        {</a:t>
            </a:r>
          </a:p>
          <a:p>
            <a:r>
              <a:rPr lang="en-IN" sz="1200" dirty="0"/>
              <a:t>            case 1:</a:t>
            </a:r>
          </a:p>
          <a:p>
            <a:r>
              <a:rPr lang="en-IN" sz="1200" dirty="0"/>
              <a:t>            {</a:t>
            </a:r>
          </a:p>
          <a:p>
            <a:r>
              <a:rPr lang="en-IN" sz="1200" dirty="0"/>
              <a:t>                push();</a:t>
            </a:r>
          </a:p>
          <a:p>
            <a:r>
              <a:rPr lang="en-IN" sz="1200" dirty="0"/>
              <a:t>                break;</a:t>
            </a:r>
          </a:p>
          <a:p>
            <a:r>
              <a:rPr lang="en-IN" sz="1200" dirty="0"/>
              <a:t>            }</a:t>
            </a:r>
          </a:p>
          <a:p>
            <a:r>
              <a:rPr lang="en-IN" sz="1200" dirty="0"/>
              <a:t>            case 2:</a:t>
            </a:r>
          </a:p>
          <a:p>
            <a:r>
              <a:rPr lang="en-IN" sz="1200" dirty="0"/>
              <a:t>            {</a:t>
            </a:r>
          </a:p>
          <a:p>
            <a:r>
              <a:rPr lang="en-IN" sz="1200" dirty="0"/>
              <a:t>                pop();</a:t>
            </a:r>
          </a:p>
          <a:p>
            <a:r>
              <a:rPr lang="en-IN" sz="1200" dirty="0"/>
              <a:t>                break;</a:t>
            </a:r>
          </a:p>
          <a:p>
            <a:r>
              <a:rPr lang="en-IN" sz="1200" dirty="0"/>
              <a:t>            }</a:t>
            </a:r>
          </a:p>
          <a:p>
            <a:r>
              <a:rPr lang="en-IN" sz="1200" dirty="0"/>
              <a:t>            case 3:</a:t>
            </a:r>
          </a:p>
          <a:p>
            <a:r>
              <a:rPr lang="en-IN" sz="1200" dirty="0"/>
              <a:t>            {</a:t>
            </a:r>
          </a:p>
          <a:p>
            <a:r>
              <a:rPr lang="en-IN" sz="1200" dirty="0"/>
              <a:t>                display();</a:t>
            </a:r>
          </a:p>
          <a:p>
            <a:r>
              <a:rPr lang="en-IN" sz="1200" dirty="0"/>
              <a:t>                break;</a:t>
            </a:r>
          </a:p>
          <a:p>
            <a:r>
              <a:rPr lang="en-IN" sz="1200" dirty="0"/>
              <a:t>            }</a:t>
            </a:r>
          </a:p>
          <a:p>
            <a:r>
              <a:rPr lang="en-IN" sz="1200" dirty="0"/>
              <a:t>            case 4:</a:t>
            </a:r>
          </a:p>
          <a:p>
            <a:r>
              <a:rPr lang="en-IN" sz="1200" dirty="0"/>
              <a:t>            {</a:t>
            </a:r>
          </a:p>
          <a:p>
            <a:r>
              <a:rPr lang="en-IN" sz="1200" dirty="0"/>
              <a:t>                </a:t>
            </a:r>
            <a:r>
              <a:rPr lang="en-IN" sz="1200" dirty="0" err="1"/>
              <a:t>printf</a:t>
            </a:r>
            <a:r>
              <a:rPr lang="en-IN" sz="1200" dirty="0"/>
              <a:t>("\n\t EXIT POINT ");</a:t>
            </a:r>
          </a:p>
          <a:p>
            <a:r>
              <a:rPr lang="en-IN" sz="1200" dirty="0"/>
              <a:t>                break;</a:t>
            </a:r>
          </a:p>
          <a:p>
            <a:r>
              <a:rPr lang="en-IN" sz="1200" dirty="0"/>
              <a:t>            }</a:t>
            </a:r>
          </a:p>
          <a:p>
            <a:r>
              <a:rPr lang="en-US" sz="1200" dirty="0"/>
              <a:t>default:</a:t>
            </a:r>
          </a:p>
          <a:p>
            <a:r>
              <a:rPr lang="en-US" sz="1200" dirty="0"/>
              <a:t>           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printf</a:t>
            </a:r>
            <a:r>
              <a:rPr lang="en-US" sz="1200" dirty="0"/>
              <a:t> ("\n\t Please Enter a Valid Choice(1/2/3/4)");</a:t>
            </a:r>
          </a:p>
          <a:p>
            <a:r>
              <a:rPr lang="en-US" sz="1200" dirty="0"/>
              <a:t>            }</a:t>
            </a:r>
          </a:p>
          <a:p>
            <a:r>
              <a:rPr lang="en-US" sz="1200" dirty="0"/>
              <a:t>                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    while(choice!=4);</a:t>
            </a:r>
          </a:p>
          <a:p>
            <a:r>
              <a:rPr lang="en-US" sz="1200" dirty="0"/>
              <a:t>    return 0;</a:t>
            </a:r>
          </a:p>
          <a:p>
            <a:r>
              <a:rPr lang="en-US" sz="1200" dirty="0"/>
              <a:t>}</a:t>
            </a:r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91015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06BE7-9172-208C-971D-7A1841C93CA4}"/>
              </a:ext>
            </a:extLst>
          </p:cNvPr>
          <p:cNvSpPr txBox="1"/>
          <p:nvPr/>
        </p:nvSpPr>
        <p:spPr>
          <a:xfrm>
            <a:off x="314960" y="162560"/>
            <a:ext cx="78841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int push()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  if(top&gt;=n-1)</a:t>
            </a:r>
          </a:p>
          <a:p>
            <a:r>
              <a:rPr lang="en-IN" sz="1400" dirty="0"/>
              <a:t>   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("\n\</a:t>
            </a:r>
            <a:r>
              <a:rPr lang="en-IN" sz="1400" dirty="0" err="1"/>
              <a:t>tSTACK</a:t>
            </a:r>
            <a:r>
              <a:rPr lang="en-IN" sz="1400" dirty="0"/>
              <a:t> is over flow");</a:t>
            </a:r>
          </a:p>
          <a:p>
            <a:r>
              <a:rPr lang="en-IN" sz="1400" dirty="0"/>
              <a:t>        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else</a:t>
            </a:r>
          </a:p>
          <a:p>
            <a:r>
              <a:rPr lang="en-IN" sz="1400" dirty="0"/>
              <a:t>   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 Enter a value to be pushed:");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scanf</a:t>
            </a:r>
            <a:r>
              <a:rPr lang="en-IN" sz="1400" dirty="0"/>
              <a:t>("%</a:t>
            </a:r>
            <a:r>
              <a:rPr lang="en-IN" sz="1400" dirty="0" err="1"/>
              <a:t>d",&amp;x</a:t>
            </a:r>
            <a:r>
              <a:rPr lang="en-IN" sz="1400" dirty="0"/>
              <a:t>);</a:t>
            </a:r>
          </a:p>
          <a:p>
            <a:r>
              <a:rPr lang="en-IN" sz="1400" dirty="0"/>
              <a:t>        top++;</a:t>
            </a:r>
          </a:p>
          <a:p>
            <a:r>
              <a:rPr lang="en-IN" sz="1400" dirty="0"/>
              <a:t>        stack[top]=x;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int pop()</a:t>
            </a:r>
          </a:p>
          <a:p>
            <a:r>
              <a:rPr lang="en-IN" sz="1400" dirty="0"/>
              <a:t>{</a:t>
            </a:r>
          </a:p>
          <a:p>
            <a:r>
              <a:rPr lang="en-IN" sz="1400" dirty="0"/>
              <a:t>    if(top&lt;=-1)</a:t>
            </a:r>
          </a:p>
          <a:p>
            <a:r>
              <a:rPr lang="en-IN" sz="1400" dirty="0"/>
              <a:t>   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("\n\t Stack is under flow");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    else</a:t>
            </a:r>
          </a:p>
          <a:p>
            <a:r>
              <a:rPr lang="en-IN" sz="1400" dirty="0"/>
              <a:t>    {</a:t>
            </a:r>
          </a:p>
          <a:p>
            <a:r>
              <a:rPr lang="en-IN" sz="1400" dirty="0"/>
              <a:t>        </a:t>
            </a:r>
            <a:r>
              <a:rPr lang="en-IN" sz="1400" dirty="0" err="1"/>
              <a:t>printf</a:t>
            </a:r>
            <a:r>
              <a:rPr lang="en-IN" sz="1400" dirty="0"/>
              <a:t>("\n\t The popped elements is %</a:t>
            </a:r>
            <a:r>
              <a:rPr lang="en-IN" sz="1400" dirty="0" err="1"/>
              <a:t>d",stack</a:t>
            </a:r>
            <a:r>
              <a:rPr lang="en-IN" sz="1400" dirty="0"/>
              <a:t>[top]);</a:t>
            </a:r>
          </a:p>
          <a:p>
            <a:r>
              <a:rPr lang="en-IN" sz="1400" dirty="0"/>
              <a:t>        top--;</a:t>
            </a:r>
          </a:p>
          <a:p>
            <a:r>
              <a:rPr lang="en-IN" sz="1400" dirty="0"/>
              <a:t>    }</a:t>
            </a:r>
          </a:p>
          <a:p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376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57A80-5A1A-1AD2-C1D7-F90D69EC820E}"/>
              </a:ext>
            </a:extLst>
          </p:cNvPr>
          <p:cNvSpPr txBox="1"/>
          <p:nvPr/>
        </p:nvSpPr>
        <p:spPr>
          <a:xfrm>
            <a:off x="345440" y="162560"/>
            <a:ext cx="52933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 display()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if(top&gt;=0)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("\n The elements in STACK \n");</a:t>
            </a:r>
          </a:p>
          <a:p>
            <a:r>
              <a:rPr lang="en-IN" dirty="0"/>
              <a:t>        for(</a:t>
            </a:r>
            <a:r>
              <a:rPr lang="en-IN" dirty="0" err="1"/>
              <a:t>i</a:t>
            </a:r>
            <a:r>
              <a:rPr lang="en-IN" dirty="0"/>
              <a:t>=top; </a:t>
            </a:r>
            <a:r>
              <a:rPr lang="en-IN" dirty="0" err="1"/>
              <a:t>i</a:t>
            </a:r>
            <a:r>
              <a:rPr lang="en-IN" dirty="0"/>
              <a:t>&gt;=0; </a:t>
            </a:r>
            <a:r>
              <a:rPr lang="en-IN" dirty="0" err="1"/>
              <a:t>i</a:t>
            </a:r>
            <a:r>
              <a:rPr lang="en-IN" dirty="0"/>
              <a:t>--)</a:t>
            </a:r>
          </a:p>
          <a:p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",stack[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("\n Press Next Choice");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else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("\n The STACK is empty");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490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0B58E6-839A-3AE5-B9F5-45D4DF8BD890}"/>
              </a:ext>
            </a:extLst>
          </p:cNvPr>
          <p:cNvSpPr txBox="1"/>
          <p:nvPr/>
        </p:nvSpPr>
        <p:spPr>
          <a:xfrm>
            <a:off x="731520" y="142240"/>
            <a:ext cx="66548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 :</a:t>
            </a:r>
          </a:p>
          <a:p>
            <a:r>
              <a:rPr lang="en-US" sz="1400" dirty="0"/>
              <a:t>Enter the size of STACK[MAX=100]:10</a:t>
            </a:r>
          </a:p>
          <a:p>
            <a:r>
              <a:rPr lang="en-US" sz="1400" dirty="0"/>
              <a:t>STACK OPERATIONS USING ARRAY</a:t>
            </a:r>
          </a:p>
          <a:p>
            <a:r>
              <a:rPr lang="en-US" sz="1400" dirty="0"/>
              <a:t>	--------------------------------</a:t>
            </a:r>
          </a:p>
          <a:p>
            <a:r>
              <a:rPr lang="en-US" sz="1400" dirty="0"/>
              <a:t>	 1.PUSH</a:t>
            </a:r>
          </a:p>
          <a:p>
            <a:r>
              <a:rPr lang="en-US" sz="1400" dirty="0"/>
              <a:t>	 2.POP</a:t>
            </a:r>
          </a:p>
          <a:p>
            <a:r>
              <a:rPr lang="en-US" sz="1400" dirty="0"/>
              <a:t>	 3.DISPLAY</a:t>
            </a:r>
          </a:p>
          <a:p>
            <a:r>
              <a:rPr lang="en-US" sz="1400" dirty="0"/>
              <a:t>	 4.EXIT</a:t>
            </a:r>
          </a:p>
          <a:p>
            <a:r>
              <a:rPr lang="en-US" sz="1400" dirty="0"/>
              <a:t> Enter the Choice:1</a:t>
            </a:r>
          </a:p>
          <a:p>
            <a:r>
              <a:rPr lang="en-US" sz="1400" dirty="0"/>
              <a:t> Enter a value to be pushed:23</a:t>
            </a:r>
          </a:p>
          <a:p>
            <a:r>
              <a:rPr lang="en-US" sz="1400" dirty="0"/>
              <a:t> Enter the Choice:1</a:t>
            </a:r>
          </a:p>
          <a:p>
            <a:r>
              <a:rPr lang="en-US" sz="1400" dirty="0"/>
              <a:t> Enter a value to be pushed:34</a:t>
            </a:r>
          </a:p>
          <a:p>
            <a:r>
              <a:rPr lang="en-US" sz="1400" dirty="0"/>
              <a:t> Enter the Choice:1</a:t>
            </a:r>
          </a:p>
          <a:p>
            <a:r>
              <a:rPr lang="en-US" sz="1400" dirty="0"/>
              <a:t> Enter a value to be pushed:56</a:t>
            </a:r>
          </a:p>
          <a:p>
            <a:r>
              <a:rPr lang="en-US" sz="1400" dirty="0"/>
              <a:t> Enter the Choice:3</a:t>
            </a:r>
          </a:p>
          <a:p>
            <a:r>
              <a:rPr lang="en-US" sz="1400" dirty="0"/>
              <a:t> The elements in STACK </a:t>
            </a:r>
          </a:p>
          <a:p>
            <a:endParaRPr lang="en-US" sz="1400" dirty="0"/>
          </a:p>
          <a:p>
            <a:r>
              <a:rPr lang="en-US" sz="1400" dirty="0"/>
              <a:t>56</a:t>
            </a:r>
          </a:p>
          <a:p>
            <a:r>
              <a:rPr lang="en-US" sz="1400" dirty="0"/>
              <a:t>34</a:t>
            </a:r>
          </a:p>
          <a:p>
            <a:r>
              <a:rPr lang="en-US" sz="1400" dirty="0"/>
              <a:t>23</a:t>
            </a:r>
          </a:p>
          <a:p>
            <a:r>
              <a:rPr lang="en-US" sz="1400" dirty="0"/>
              <a:t> Press Next Choice</a:t>
            </a:r>
          </a:p>
          <a:p>
            <a:r>
              <a:rPr lang="en-US" sz="1400" dirty="0"/>
              <a:t> Enter the Choice:2</a:t>
            </a:r>
          </a:p>
          <a:p>
            <a:r>
              <a:rPr lang="en-US" sz="1400" dirty="0"/>
              <a:t> The popped elements is 56</a:t>
            </a:r>
          </a:p>
          <a:p>
            <a:r>
              <a:rPr lang="en-US" sz="1400" dirty="0"/>
              <a:t> Enter the Choice:3</a:t>
            </a:r>
          </a:p>
          <a:p>
            <a:r>
              <a:rPr lang="en-US" sz="1400" dirty="0"/>
              <a:t> The elements in STACK </a:t>
            </a:r>
          </a:p>
          <a:p>
            <a:endParaRPr lang="en-US" sz="1400" dirty="0"/>
          </a:p>
          <a:p>
            <a:r>
              <a:rPr lang="en-US" sz="1400" dirty="0"/>
              <a:t>34</a:t>
            </a:r>
          </a:p>
          <a:p>
            <a:r>
              <a:rPr lang="en-US" sz="1400" dirty="0"/>
              <a:t>23</a:t>
            </a:r>
          </a:p>
          <a:p>
            <a:r>
              <a:rPr lang="en-US" sz="1400" dirty="0"/>
              <a:t> Press Next Choice</a:t>
            </a:r>
          </a:p>
          <a:p>
            <a:r>
              <a:rPr lang="en-US" sz="1400" dirty="0"/>
              <a:t> Enter the Choice:4</a:t>
            </a:r>
          </a:p>
          <a:p>
            <a:r>
              <a:rPr lang="en-US" sz="1400" dirty="0"/>
              <a:t> EXIT POINT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4475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895669-EB68-76AA-CF57-4B13EEA45E10}"/>
              </a:ext>
            </a:extLst>
          </p:cNvPr>
          <p:cNvSpPr txBox="1"/>
          <p:nvPr/>
        </p:nvSpPr>
        <p:spPr>
          <a:xfrm>
            <a:off x="213360" y="304800"/>
            <a:ext cx="772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STACK : first come last out</a:t>
            </a:r>
          </a:p>
          <a:p>
            <a:r>
              <a:rPr lang="en-IN" dirty="0">
                <a:latin typeface="Arial Black" panose="020B0A04020102020204" pitchFamily="34" charset="0"/>
              </a:rPr>
              <a:t>               last come first out</a:t>
            </a: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865E6-1610-5BD8-1F64-6687D0407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58" y="1117600"/>
            <a:ext cx="6750844" cy="55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3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712</Words>
  <Application>Microsoft Office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Black</vt:lpstr>
      <vt:lpstr>Arial Rounded MT Bold</vt:lpstr>
      <vt:lpstr>Bahnschrift SemiBold</vt:lpstr>
      <vt:lpstr>Calibri</vt:lpstr>
      <vt:lpstr>Calibri Light</vt:lpstr>
      <vt:lpstr>Office Theme</vt:lpstr>
      <vt:lpstr>PROGRAMMING AND PROBLEM SOLVING</vt:lpstr>
      <vt:lpstr>QUESTION :</vt:lpstr>
      <vt:lpstr>CODE 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PROBLEM SOLVING</dc:title>
  <dc:creator>Bhuvaneshwari kella</dc:creator>
  <cp:lastModifiedBy>Bhuvaneshwari kella</cp:lastModifiedBy>
  <cp:revision>2</cp:revision>
  <dcterms:created xsi:type="dcterms:W3CDTF">2024-01-01T05:57:05Z</dcterms:created>
  <dcterms:modified xsi:type="dcterms:W3CDTF">2024-01-02T09:18:11Z</dcterms:modified>
</cp:coreProperties>
</file>