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07/08/2020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07/08/2020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07/08/2020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C1A-2B89-4FB9-B9AB-D618F1D31A4F}" type="datetimeFigureOut">
              <a:rPr lang="pt-BR" smtClean="0"/>
              <a:pPr/>
              <a:t>07/08/2020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D0C1A-2B89-4FB9-B9AB-D618F1D31A4F}" type="datetimeFigureOut">
              <a:rPr lang="pt-BR" smtClean="0"/>
              <a:pPr/>
              <a:t>07/08/2020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C27D-3B52-43D2-86D3-21DEBD1205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71473" y="350043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71605" y="350043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71737" y="350043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LBPH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571869" y="350043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norm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>
            <a:stCxn id="4" idx="3"/>
            <a:endCxn id="5" idx="1"/>
          </p:cNvCxnSpPr>
          <p:nvPr/>
        </p:nvCxnSpPr>
        <p:spPr>
          <a:xfrm>
            <a:off x="1214414" y="3679034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3"/>
            <a:endCxn id="6" idx="1"/>
          </p:cNvCxnSpPr>
          <p:nvPr/>
        </p:nvCxnSpPr>
        <p:spPr>
          <a:xfrm>
            <a:off x="2214546" y="3679034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3"/>
            <a:endCxn id="7" idx="1"/>
          </p:cNvCxnSpPr>
          <p:nvPr/>
        </p:nvCxnSpPr>
        <p:spPr>
          <a:xfrm>
            <a:off x="3214678" y="3679034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71473" y="3000372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571605" y="3000372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571737" y="3000372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LBP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571869" y="3000372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norm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2" name="Conector de seta reta 21"/>
          <p:cNvCxnSpPr>
            <a:stCxn id="18" idx="3"/>
            <a:endCxn id="19" idx="1"/>
          </p:cNvCxnSpPr>
          <p:nvPr/>
        </p:nvCxnSpPr>
        <p:spPr>
          <a:xfrm>
            <a:off x="1214414" y="3178968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9" idx="3"/>
            <a:endCxn id="20" idx="1"/>
          </p:cNvCxnSpPr>
          <p:nvPr/>
        </p:nvCxnSpPr>
        <p:spPr>
          <a:xfrm>
            <a:off x="2214546" y="3178968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" idx="3"/>
            <a:endCxn id="21" idx="1"/>
          </p:cNvCxnSpPr>
          <p:nvPr/>
        </p:nvCxnSpPr>
        <p:spPr>
          <a:xfrm>
            <a:off x="3214678" y="3178968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71473" y="400050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571605" y="400050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571737" y="400050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LBPH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9" name="Conector de seta reta 28"/>
          <p:cNvCxnSpPr>
            <a:stCxn id="25" idx="3"/>
            <a:endCxn id="26" idx="1"/>
          </p:cNvCxnSpPr>
          <p:nvPr/>
        </p:nvCxnSpPr>
        <p:spPr>
          <a:xfrm>
            <a:off x="1214414" y="4179099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6" idx="3"/>
            <a:endCxn id="27" idx="1"/>
          </p:cNvCxnSpPr>
          <p:nvPr/>
        </p:nvCxnSpPr>
        <p:spPr>
          <a:xfrm>
            <a:off x="2214546" y="4179099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571473" y="450057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1571605" y="450057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2571737" y="450057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LBP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35" name="Conector de seta reta 34"/>
          <p:cNvCxnSpPr>
            <a:stCxn id="32" idx="3"/>
            <a:endCxn id="33" idx="1"/>
          </p:cNvCxnSpPr>
          <p:nvPr/>
        </p:nvCxnSpPr>
        <p:spPr>
          <a:xfrm>
            <a:off x="1214414" y="4679166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33" idx="3"/>
            <a:endCxn id="34" idx="1"/>
          </p:cNvCxnSpPr>
          <p:nvPr/>
        </p:nvCxnSpPr>
        <p:spPr>
          <a:xfrm>
            <a:off x="2214546" y="4679166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571473" y="5000637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571605" y="5000637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571737" y="5000637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HOG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571869" y="5000637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conc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41" name="Conector de seta reta 40"/>
          <p:cNvCxnSpPr>
            <a:stCxn id="37" idx="3"/>
            <a:endCxn id="38" idx="1"/>
          </p:cNvCxnSpPr>
          <p:nvPr/>
        </p:nvCxnSpPr>
        <p:spPr>
          <a:xfrm>
            <a:off x="1214414" y="5179232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38" idx="3"/>
            <a:endCxn id="39" idx="1"/>
          </p:cNvCxnSpPr>
          <p:nvPr/>
        </p:nvCxnSpPr>
        <p:spPr>
          <a:xfrm>
            <a:off x="2214546" y="5179232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9" idx="3"/>
            <a:endCxn id="40" idx="1"/>
          </p:cNvCxnSpPr>
          <p:nvPr/>
        </p:nvCxnSpPr>
        <p:spPr>
          <a:xfrm>
            <a:off x="3214678" y="5179232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4572001" y="5000637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PCA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572133" y="5000637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norm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46" name="Conector de seta reta 45"/>
          <p:cNvCxnSpPr>
            <a:stCxn id="40" idx="3"/>
            <a:endCxn id="44" idx="1"/>
          </p:cNvCxnSpPr>
          <p:nvPr/>
        </p:nvCxnSpPr>
        <p:spPr>
          <a:xfrm>
            <a:off x="4214810" y="5179232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44" idx="3"/>
            <a:endCxn id="45" idx="1"/>
          </p:cNvCxnSpPr>
          <p:nvPr/>
        </p:nvCxnSpPr>
        <p:spPr>
          <a:xfrm>
            <a:off x="5214942" y="5179232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571473" y="5500703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1571605" y="5500703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571737" y="5500703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HOG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3571869" y="5500703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conc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53" name="Conector de seta reta 52"/>
          <p:cNvCxnSpPr>
            <a:stCxn id="49" idx="3"/>
            <a:endCxn id="50" idx="1"/>
          </p:cNvCxnSpPr>
          <p:nvPr/>
        </p:nvCxnSpPr>
        <p:spPr>
          <a:xfrm>
            <a:off x="1214414" y="5679297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50" idx="3"/>
            <a:endCxn id="51" idx="1"/>
          </p:cNvCxnSpPr>
          <p:nvPr/>
        </p:nvCxnSpPr>
        <p:spPr>
          <a:xfrm>
            <a:off x="2214546" y="5679297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51" idx="3"/>
            <a:endCxn id="52" idx="1"/>
          </p:cNvCxnSpPr>
          <p:nvPr/>
        </p:nvCxnSpPr>
        <p:spPr>
          <a:xfrm>
            <a:off x="3214678" y="5679297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4572001" y="5500703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norm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58" name="Conector de seta reta 57"/>
          <p:cNvCxnSpPr>
            <a:stCxn id="52" idx="3"/>
            <a:endCxn id="56" idx="1"/>
          </p:cNvCxnSpPr>
          <p:nvPr/>
        </p:nvCxnSpPr>
        <p:spPr>
          <a:xfrm>
            <a:off x="4214810" y="5679297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571473" y="600076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1571605" y="600076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2571737" y="600076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HOG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3571869" y="6000768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conc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64" name="Conector de seta reta 63"/>
          <p:cNvCxnSpPr>
            <a:stCxn id="60" idx="3"/>
            <a:endCxn id="61" idx="1"/>
          </p:cNvCxnSpPr>
          <p:nvPr/>
        </p:nvCxnSpPr>
        <p:spPr>
          <a:xfrm>
            <a:off x="1214414" y="6179364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61" idx="3"/>
            <a:endCxn id="62" idx="1"/>
          </p:cNvCxnSpPr>
          <p:nvPr/>
        </p:nvCxnSpPr>
        <p:spPr>
          <a:xfrm>
            <a:off x="2214546" y="6179364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62" idx="3"/>
            <a:endCxn id="63" idx="1"/>
          </p:cNvCxnSpPr>
          <p:nvPr/>
        </p:nvCxnSpPr>
        <p:spPr>
          <a:xfrm>
            <a:off x="3214678" y="6179364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1785918" y="221455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2786050" y="221455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69" name="Conector de seta reta 68"/>
          <p:cNvCxnSpPr>
            <a:stCxn id="67" idx="3"/>
            <a:endCxn id="68" idx="1"/>
          </p:cNvCxnSpPr>
          <p:nvPr/>
        </p:nvCxnSpPr>
        <p:spPr>
          <a:xfrm>
            <a:off x="2428861" y="2393150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785786" y="221455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Original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71" name="Conector de seta reta 70"/>
          <p:cNvCxnSpPr>
            <a:stCxn id="70" idx="3"/>
          </p:cNvCxnSpPr>
          <p:nvPr/>
        </p:nvCxnSpPr>
        <p:spPr>
          <a:xfrm>
            <a:off x="1428728" y="2393150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/>
          <p:cNvSpPr/>
          <p:nvPr/>
        </p:nvSpPr>
        <p:spPr>
          <a:xfrm>
            <a:off x="3571869" y="450057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conc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>
            <a:stCxn id="34" idx="3"/>
            <a:endCxn id="72" idx="1"/>
          </p:cNvCxnSpPr>
          <p:nvPr/>
        </p:nvCxnSpPr>
        <p:spPr>
          <a:xfrm>
            <a:off x="3214678" y="4679166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3571869" y="400050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conc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79" name="Conector de seta reta 78"/>
          <p:cNvCxnSpPr>
            <a:stCxn id="27" idx="3"/>
            <a:endCxn id="78" idx="1"/>
          </p:cNvCxnSpPr>
          <p:nvPr/>
        </p:nvCxnSpPr>
        <p:spPr>
          <a:xfrm>
            <a:off x="3214678" y="4179099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714348" y="5715016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14480" y="5715016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714612" y="5715016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LBPH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14744" y="5715016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norm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14348" y="521495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VJ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714480" y="521495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resize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714612" y="521495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LBP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714744" y="5214950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norm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2" name="Conector de seta reta 21"/>
          <p:cNvCxnSpPr>
            <a:stCxn id="18" idx="3"/>
            <a:endCxn id="19" idx="1"/>
          </p:cNvCxnSpPr>
          <p:nvPr/>
        </p:nvCxnSpPr>
        <p:spPr>
          <a:xfrm>
            <a:off x="1357289" y="5393546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9" idx="3"/>
            <a:endCxn id="20" idx="1"/>
          </p:cNvCxnSpPr>
          <p:nvPr/>
        </p:nvCxnSpPr>
        <p:spPr>
          <a:xfrm>
            <a:off x="2357421" y="5393546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" idx="3"/>
            <a:endCxn id="21" idx="1"/>
          </p:cNvCxnSpPr>
          <p:nvPr/>
        </p:nvCxnSpPr>
        <p:spPr>
          <a:xfrm>
            <a:off x="3357553" y="5393546"/>
            <a:ext cx="357191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1714480" y="221455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VJ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2786050" y="221455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resize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69" name="Conector de seta reta 68"/>
          <p:cNvCxnSpPr>
            <a:stCxn id="67" idx="3"/>
            <a:endCxn id="68" idx="1"/>
          </p:cNvCxnSpPr>
          <p:nvPr/>
        </p:nvCxnSpPr>
        <p:spPr>
          <a:xfrm>
            <a:off x="2357423" y="2393150"/>
            <a:ext cx="428627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428596" y="2214555"/>
            <a:ext cx="857257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Original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71" name="Conector de seta reta 70"/>
          <p:cNvCxnSpPr>
            <a:stCxn id="70" idx="3"/>
            <a:endCxn id="67" idx="1"/>
          </p:cNvCxnSpPr>
          <p:nvPr/>
        </p:nvCxnSpPr>
        <p:spPr>
          <a:xfrm>
            <a:off x="1285853" y="2393150"/>
            <a:ext cx="428627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have esquerda 73"/>
          <p:cNvSpPr/>
          <p:nvPr/>
        </p:nvSpPr>
        <p:spPr>
          <a:xfrm rot="16200000">
            <a:off x="2482440" y="1910943"/>
            <a:ext cx="178593" cy="17145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731340" y="2786058"/>
            <a:ext cx="162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Pré-processamento</a:t>
            </a:r>
            <a:endParaRPr lang="pt-BR" sz="1400" b="1" dirty="0"/>
          </a:p>
        </p:txBody>
      </p:sp>
      <p:sp>
        <p:nvSpPr>
          <p:cNvPr id="76" name="Retângulo 75"/>
          <p:cNvSpPr/>
          <p:nvPr/>
        </p:nvSpPr>
        <p:spPr>
          <a:xfrm>
            <a:off x="3857620" y="2214554"/>
            <a:ext cx="107157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featurizer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77" name="Conector de seta reta 76"/>
          <p:cNvCxnSpPr>
            <a:stCxn id="68" idx="3"/>
            <a:endCxn id="76" idx="1"/>
          </p:cNvCxnSpPr>
          <p:nvPr/>
        </p:nvCxnSpPr>
        <p:spPr>
          <a:xfrm flipV="1">
            <a:off x="3428993" y="2393149"/>
            <a:ext cx="428627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89"/>
          <p:cNvSpPr/>
          <p:nvPr/>
        </p:nvSpPr>
        <p:spPr>
          <a:xfrm>
            <a:off x="5286380" y="2214554"/>
            <a:ext cx="107157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classifiers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91" name="Conector de seta reta 90"/>
          <p:cNvCxnSpPr>
            <a:stCxn id="76" idx="3"/>
            <a:endCxn id="90" idx="1"/>
          </p:cNvCxnSpPr>
          <p:nvPr/>
        </p:nvCxnSpPr>
        <p:spPr>
          <a:xfrm>
            <a:off x="4929190" y="2393149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3857620" y="2643182"/>
            <a:ext cx="11641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HOG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HOG + PCA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LBP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LBPH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ICA</a:t>
            </a:r>
            <a:endParaRPr lang="pt-BR" sz="1400" b="1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5357818" y="2714620"/>
            <a:ext cx="10679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SVM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MLP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Ensemble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CNN*</a:t>
            </a:r>
            <a:endParaRPr lang="pt-BR" sz="1400" b="1" dirty="0"/>
          </a:p>
        </p:txBody>
      </p:sp>
      <p:sp>
        <p:nvSpPr>
          <p:cNvPr id="101" name="CaixaDeTexto 100"/>
          <p:cNvSpPr txBox="1"/>
          <p:nvPr/>
        </p:nvSpPr>
        <p:spPr>
          <a:xfrm>
            <a:off x="1785918" y="3071810"/>
            <a:ext cx="9396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28,28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64,32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64,64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128,64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100,100</a:t>
            </a:r>
            <a:endParaRPr lang="pt-BR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1714480" y="221455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VJ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2786050" y="2214555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resize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69" name="Conector de seta reta 68"/>
          <p:cNvCxnSpPr>
            <a:stCxn id="67" idx="3"/>
            <a:endCxn id="68" idx="1"/>
          </p:cNvCxnSpPr>
          <p:nvPr/>
        </p:nvCxnSpPr>
        <p:spPr>
          <a:xfrm>
            <a:off x="2357423" y="2393150"/>
            <a:ext cx="428627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428596" y="2214555"/>
            <a:ext cx="857257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Original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71" name="Conector de seta reta 70"/>
          <p:cNvCxnSpPr>
            <a:stCxn id="70" idx="3"/>
            <a:endCxn id="67" idx="1"/>
          </p:cNvCxnSpPr>
          <p:nvPr/>
        </p:nvCxnSpPr>
        <p:spPr>
          <a:xfrm>
            <a:off x="1285853" y="2393150"/>
            <a:ext cx="428627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have esquerda 73"/>
          <p:cNvSpPr/>
          <p:nvPr/>
        </p:nvSpPr>
        <p:spPr>
          <a:xfrm rot="16200000">
            <a:off x="2482440" y="1910943"/>
            <a:ext cx="178593" cy="17145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1731340" y="2786058"/>
            <a:ext cx="162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Pré-processamento</a:t>
            </a:r>
            <a:endParaRPr lang="pt-BR" sz="1400" b="1" dirty="0"/>
          </a:p>
        </p:txBody>
      </p:sp>
      <p:sp>
        <p:nvSpPr>
          <p:cNvPr id="76" name="Retângulo 75"/>
          <p:cNvSpPr/>
          <p:nvPr/>
        </p:nvSpPr>
        <p:spPr>
          <a:xfrm>
            <a:off x="3857620" y="2214554"/>
            <a:ext cx="107157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featurizer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77" name="Conector de seta reta 76"/>
          <p:cNvCxnSpPr>
            <a:stCxn id="68" idx="3"/>
            <a:endCxn id="76" idx="1"/>
          </p:cNvCxnSpPr>
          <p:nvPr/>
        </p:nvCxnSpPr>
        <p:spPr>
          <a:xfrm flipV="1">
            <a:off x="3428993" y="2393149"/>
            <a:ext cx="428627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 89"/>
          <p:cNvSpPr/>
          <p:nvPr/>
        </p:nvSpPr>
        <p:spPr>
          <a:xfrm>
            <a:off x="5286380" y="2214554"/>
            <a:ext cx="107157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classifiers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91" name="Conector de seta reta 90"/>
          <p:cNvCxnSpPr>
            <a:stCxn id="76" idx="3"/>
            <a:endCxn id="90" idx="1"/>
          </p:cNvCxnSpPr>
          <p:nvPr/>
        </p:nvCxnSpPr>
        <p:spPr>
          <a:xfrm>
            <a:off x="4929190" y="2393149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3857620" y="2643182"/>
            <a:ext cx="11641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HOG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HOG + PCA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LBP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LBPH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ICA</a:t>
            </a:r>
            <a:endParaRPr lang="pt-BR" sz="1400" b="1" dirty="0"/>
          </a:p>
        </p:txBody>
      </p:sp>
      <p:sp>
        <p:nvSpPr>
          <p:cNvPr id="100" name="CaixaDeTexto 99"/>
          <p:cNvSpPr txBox="1"/>
          <p:nvPr/>
        </p:nvSpPr>
        <p:spPr>
          <a:xfrm>
            <a:off x="5357818" y="2714620"/>
            <a:ext cx="10679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SVM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MLP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Ensemble</a:t>
            </a:r>
            <a:endParaRPr lang="pt-BR" sz="1400" b="1" dirty="0" smtClean="0"/>
          </a:p>
        </p:txBody>
      </p:sp>
      <p:sp>
        <p:nvSpPr>
          <p:cNvPr id="101" name="CaixaDeTexto 100"/>
          <p:cNvSpPr txBox="1"/>
          <p:nvPr/>
        </p:nvSpPr>
        <p:spPr>
          <a:xfrm>
            <a:off x="1785918" y="3071810"/>
            <a:ext cx="9396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28,28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64,32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64,64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128,64</a:t>
            </a:r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100,100</a:t>
            </a:r>
            <a:endParaRPr lang="pt-BR" sz="1400" b="1" dirty="0"/>
          </a:p>
        </p:txBody>
      </p:sp>
      <p:sp>
        <p:nvSpPr>
          <p:cNvPr id="28" name="Retângulo 27"/>
          <p:cNvSpPr/>
          <p:nvPr/>
        </p:nvSpPr>
        <p:spPr>
          <a:xfrm>
            <a:off x="1785918" y="4831194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VJ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857488" y="4831194"/>
            <a:ext cx="642943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resize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30" name="Conector de seta reta 29"/>
          <p:cNvCxnSpPr>
            <a:stCxn id="28" idx="3"/>
            <a:endCxn id="29" idx="1"/>
          </p:cNvCxnSpPr>
          <p:nvPr/>
        </p:nvCxnSpPr>
        <p:spPr>
          <a:xfrm>
            <a:off x="2428861" y="5009789"/>
            <a:ext cx="428627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500034" y="4831194"/>
            <a:ext cx="857257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Original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32" name="Conector de seta reta 31"/>
          <p:cNvCxnSpPr>
            <a:stCxn id="31" idx="3"/>
            <a:endCxn id="28" idx="1"/>
          </p:cNvCxnSpPr>
          <p:nvPr/>
        </p:nvCxnSpPr>
        <p:spPr>
          <a:xfrm>
            <a:off x="1357291" y="5009789"/>
            <a:ext cx="428627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ave esquerda 32"/>
          <p:cNvSpPr/>
          <p:nvPr/>
        </p:nvSpPr>
        <p:spPr>
          <a:xfrm rot="16200000">
            <a:off x="2553878" y="4527582"/>
            <a:ext cx="178593" cy="17145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802778" y="5402697"/>
            <a:ext cx="162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Pré-processamento</a:t>
            </a:r>
            <a:endParaRPr lang="pt-BR" sz="1400" b="1" dirty="0"/>
          </a:p>
        </p:txBody>
      </p:sp>
      <p:sp>
        <p:nvSpPr>
          <p:cNvPr id="35" name="Retângulo 34"/>
          <p:cNvSpPr/>
          <p:nvPr/>
        </p:nvSpPr>
        <p:spPr>
          <a:xfrm>
            <a:off x="3929058" y="4831193"/>
            <a:ext cx="107157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>
                <a:solidFill>
                  <a:schemeClr val="tx1"/>
                </a:solidFill>
              </a:rPr>
              <a:t>classifiers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36" name="Conector de seta reta 35"/>
          <p:cNvCxnSpPr>
            <a:stCxn id="29" idx="3"/>
            <a:endCxn id="35" idx="1"/>
          </p:cNvCxnSpPr>
          <p:nvPr/>
        </p:nvCxnSpPr>
        <p:spPr>
          <a:xfrm flipV="1">
            <a:off x="3500431" y="5009788"/>
            <a:ext cx="428627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4071934" y="528638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CNN</a:t>
            </a:r>
            <a:endParaRPr lang="pt-BR" sz="1400" b="1" dirty="0" smtClean="0"/>
          </a:p>
        </p:txBody>
      </p:sp>
      <p:sp>
        <p:nvSpPr>
          <p:cNvPr id="41" name="CaixaDeTexto 40"/>
          <p:cNvSpPr txBox="1"/>
          <p:nvPr/>
        </p:nvSpPr>
        <p:spPr>
          <a:xfrm>
            <a:off x="1857356" y="5688449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28,28</a:t>
            </a:r>
            <a:endParaRPr lang="pt-BR" sz="1400" b="1" dirty="0" smtClean="0"/>
          </a:p>
          <a:p>
            <a:pPr>
              <a:buFont typeface="Wingdings" pitchFamily="2" charset="2"/>
              <a:buChar char="q"/>
            </a:pPr>
            <a:r>
              <a:rPr lang="pt-BR" sz="1400" b="1" dirty="0" smtClean="0"/>
              <a:t>100,100</a:t>
            </a:r>
            <a:endParaRPr lang="pt-BR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69" y="964389"/>
            <a:ext cx="2000264" cy="5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988" y="321447"/>
            <a:ext cx="6193393" cy="198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 descr="https://www.learnopencv.com/wp-content/uploads/2016/12/hog-histogram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1" y="2946794"/>
            <a:ext cx="4192759" cy="1669249"/>
          </a:xfrm>
          <a:prstGeom prst="rect">
            <a:avLst/>
          </a:prstGeom>
          <a:noFill/>
        </p:spPr>
      </p:pic>
      <p:pic>
        <p:nvPicPr>
          <p:cNvPr id="1036" name="Picture 12" descr="https://www.learnopencv.com/wp-content/uploads/2016/12/histogram-8x8-cel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3107529"/>
            <a:ext cx="3881989" cy="1260216"/>
          </a:xfrm>
          <a:prstGeom prst="rect">
            <a:avLst/>
          </a:prstGeom>
          <a:noFill/>
        </p:spPr>
      </p:pic>
      <p:pic>
        <p:nvPicPr>
          <p:cNvPr id="1038" name="Picture 14" descr="HOG 16x16 Block Normalization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14745" y="4768463"/>
            <a:ext cx="1725265" cy="1899038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>
            <a:off x="380971" y="2571744"/>
            <a:ext cx="970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Etapa 3</a:t>
            </a:r>
            <a:endParaRPr lang="pt-BR" sz="20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80971" y="321447"/>
            <a:ext cx="970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Etapa 2</a:t>
            </a:r>
            <a:endParaRPr lang="pt-BR" sz="20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80971" y="4682694"/>
            <a:ext cx="970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Etapa 4</a:t>
            </a:r>
            <a:endParaRPr lang="pt-BR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100</Words>
  <Application>Microsoft Office PowerPoint</Application>
  <PresentationFormat>Apresentação na tela (4:3)</PresentationFormat>
  <Paragraphs>92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Rodolfo</dc:creator>
  <cp:lastModifiedBy>Rodolfo</cp:lastModifiedBy>
  <cp:revision>35</cp:revision>
  <dcterms:created xsi:type="dcterms:W3CDTF">2020-08-06T01:24:19Z</dcterms:created>
  <dcterms:modified xsi:type="dcterms:W3CDTF">2020-08-07T12:58:28Z</dcterms:modified>
</cp:coreProperties>
</file>