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g"/>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slides/slide1.xml" ContentType="application/vnd.openxmlformats-officedocument.presentationml.slide+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9.xml" ContentType="application/vnd.openxmlformats-officedocument.presentationml.slideLayout+xml"/>
</Types>
</file>

<file path=_rels/.rels>&#65279;<?xml version="1.0" encoding="utf-8" standalone="yes"?><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
  </p:notesMasterIdLst>
  <p:handoutMasterIdLst>
    <p:handoutMasterId r:id="rId3"/>
  </p:handoutMasterIdLst>
  <p:sldIdLst>
    <p:sldId id="256" r:id="rId9"/>
    <p:sldId id="257" r:id="rId10"/>
    <p:sldId id="258" r:id="rId11"/>
    <p:sldId id="259" r:id="rId12"/>
  </p:sldIdLst>
  <p:sldSz cx="9144000" cy="6858000" type="screen4x3"/>
  <p:notesSz cx="6858000" cy="9144000"/>
  <p:defaultTextStyle>
    <a:defPPr defTabSz="914400">
      <a:defRPr lang="en-US" dirty="0"/>
    </a:defPPr>
    <a:lvl1pPr marL="0" rtl="0" algn="l" defTabSz="914400">
      <a:defRPr sz="1800" kern="1200" dirty="0">
        <a:solidFill>
          <a:schemeClr val="tx1"/>
        </a:solidFill>
        <a:latin typeface="+mn-lt"/>
        <a:ea typeface="+mn-ea"/>
        <a:cs typeface="+mn-cs"/>
      </a:defRPr>
    </a:lvl1pPr>
    <a:lvl2pPr marL="457200" rtl="0" algn="l" defTabSz="914400">
      <a:defRPr sz="1800" kern="1200" dirty="0">
        <a:solidFill>
          <a:schemeClr val="tx1"/>
        </a:solidFill>
        <a:latin typeface="+mn-lt"/>
        <a:ea typeface="+mn-ea"/>
        <a:cs typeface="+mn-cs"/>
      </a:defRPr>
    </a:lvl2pPr>
    <a:lvl3pPr marL="914400" rtl="0" algn="l" defTabSz="914400">
      <a:defRPr sz="1800" kern="1200" dirty="0">
        <a:solidFill>
          <a:schemeClr val="tx1"/>
        </a:solidFill>
        <a:latin typeface="+mn-lt"/>
        <a:ea typeface="+mn-ea"/>
        <a:cs typeface="+mn-cs"/>
      </a:defRPr>
    </a:lvl3pPr>
    <a:lvl4pPr marL="1371600" rtl="0" algn="l" defTabSz="914400">
      <a:defRPr sz="1800" kern="1200" dirty="0">
        <a:solidFill>
          <a:schemeClr val="tx1"/>
        </a:solidFill>
        <a:latin typeface="+mn-lt"/>
        <a:ea typeface="+mn-ea"/>
        <a:cs typeface="+mn-cs"/>
      </a:defRPr>
    </a:lvl4pPr>
    <a:lvl5pPr marL="1828800" rtl="0" algn="l" defTabSz="914400">
      <a:defRPr sz="1800" kern="1200" dirty="0">
        <a:solidFill>
          <a:schemeClr val="tx1"/>
        </a:solidFill>
        <a:latin typeface="+mn-lt"/>
        <a:ea typeface="+mn-ea"/>
        <a:cs typeface="+mn-cs"/>
      </a:defRPr>
    </a:lvl5pPr>
    <a:lvl6pPr marL="2286000" rtl="0" algn="l" defTabSz="914400">
      <a:defRPr sz="1800" kern="1200" dirty="0">
        <a:solidFill>
          <a:schemeClr val="tx1"/>
        </a:solidFill>
        <a:latin typeface="+mn-lt"/>
        <a:ea typeface="+mn-ea"/>
        <a:cs typeface="+mn-cs"/>
      </a:defRPr>
    </a:lvl6pPr>
    <a:lvl7pPr marL="2743200" rtl="0" algn="l" defTabSz="914400">
      <a:defRPr sz="1800" kern="1200" dirty="0">
        <a:solidFill>
          <a:schemeClr val="tx1"/>
        </a:solidFill>
        <a:latin typeface="+mn-lt"/>
        <a:ea typeface="+mn-ea"/>
        <a:cs typeface="+mn-cs"/>
      </a:defRPr>
    </a:lvl7pPr>
    <a:lvl8pPr marL="3200400" rtl="0" algn="l" defTabSz="914400">
      <a:defRPr sz="1800" kern="1200" dirty="0">
        <a:solidFill>
          <a:schemeClr val="tx1"/>
        </a:solidFill>
        <a:latin typeface="+mn-lt"/>
        <a:ea typeface="+mn-ea"/>
        <a:cs typeface="+mn-cs"/>
      </a:defRPr>
    </a:lvl8pPr>
    <a:lvl9pPr marL="3657600" rtl="0" algn="l" defTabSz="914400">
      <a:defRPr sz="1800" kern="1200" dirty="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62"/>
      </p:cViewPr>
      <p:guideLst>
        <p:guide orient="horz" pos="2160"/>
        <p:guide pos="2880"/>
      </p:guideLst>
    </p:cSldViewPr>
  </p:slideViewPr>
  <p:notesTextViewPr>
    <p:cViewPr>
      <p:scale>
        <a:sx n="100" d="100"/>
        <a:sy n="100" d="100"/>
      </p:scale>
      <p:origin x="0" y="0"/>
    </p:cViewPr>
  </p:notesTextViewPr>
  <p:notesViewPr>
    <p:cSldViewPr>
      <p:cViewPr varScale="1">
        <p:scale>
          <a:sx n="52" d="100"/>
          <a:sy n="52" d="100"/>
        </p:scale>
        <p:origin x="-1902" y="-90"/>
      </p:cViewPr>
      <p:guideLst>
        <p:guide orient="horz" pos="2880"/>
        <p:guide pos="2160"/>
      </p:guideLst>
    </p:cSldViewPr>
  </p:notesViewPr>
  <p:gridSpacing cx="76200" cy="76200"/>
</p:viewPr>
</file>

<file path=ppt/_rels/presentation.xml.rels>&#65279;<?xml version="1.0" encoding="utf-8" standalone="yes"?><Relationships xmlns="http://schemas.openxmlformats.org/package/2006/relationships"><Relationship Id="rId8" Type="http://schemas.microsoft.com/office/2016/11/relationships/changesInfo" Target="changesInfos/changesInfo1.xml" /><Relationship Id="rId3" Type="http://schemas.openxmlformats.org/officeDocument/2006/relationships/handoutMaster" Target="handoutMasters/handoutMaster1.xml" /><Relationship Id="rId7" Type="http://schemas.openxmlformats.org/officeDocument/2006/relationships/tableStyles" Target="tableStyles.xml" /><Relationship Id="rId2" Type="http://schemas.openxmlformats.org/officeDocument/2006/relationships/notesMaster" Target="notesMasters/notesMaster1.xml" /><Relationship Id="rId1" Type="http://schemas.openxmlformats.org/officeDocument/2006/relationships/slideMaster" Target="slideMasters/slideMaster1.xml" /><Relationship Id="rId6" Type="http://schemas.openxmlformats.org/officeDocument/2006/relationships/theme" Target="theme/theme1.xml" /><Relationship Id="rId5" Type="http://schemas.openxmlformats.org/officeDocument/2006/relationships/viewProps" Target="viewProps.xml" /><Relationship Id="rId4" Type="http://schemas.openxmlformats.org/officeDocument/2006/relationships/presProps" Target="presProps.xml" /><Relationship Id="rId9" Type="http://schemas.openxmlformats.org/officeDocument/2006/relationships/slide" Target="slides/slide1.xml" /><Relationship Id="rId10" Type="http://schemas.openxmlformats.org/officeDocument/2006/relationships/slide" Target="slides/slide2.xml" /><Relationship Id="rId11" Type="http://schemas.openxmlformats.org/officeDocument/2006/relationships/slide" Target="slides/slide3.xml" /><Relationship Id="rId12" Type="http://schemas.openxmlformats.org/officeDocument/2006/relationships/slide" Target="slides/slide4.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ulkarni, Mohit" userId="b254c775-a354-4450-8011-53fbebca73b8" providerId="ADAL" clId="{E0AF29FC-E42D-48C5-8944-FC519EC1D041}"/>
    <pc:docChg chg="custSel modMainMaster">
      <pc:chgData name="Kulkarni, Mohit" userId="b254c775-a354-4450-8011-53fbebca73b8" providerId="ADAL" clId="{E0AF29FC-E42D-48C5-8944-FC519EC1D041}" dt="2023-05-18T12:52:09.803" v="1" actId="478"/>
      <pc:docMkLst>
        <pc:docMk/>
      </pc:docMkLst>
      <pc:sldMasterChg chg="modSldLayout">
        <pc:chgData name="Kulkarni, Mohit" userId="b254c775-a354-4450-8011-53fbebca73b8" providerId="ADAL" clId="{E0AF29FC-E42D-48C5-8944-FC519EC1D041}" dt="2023-05-18T12:52:09.803" v="1" actId="478"/>
        <pc:sldMasterMkLst>
          <pc:docMk/>
          <pc:sldMasterMk cId="0" sldId="2147483648"/>
        </pc:sldMasterMkLst>
        <pc:sldLayoutChg chg="delSp mod">
          <pc:chgData name="Kulkarni, Mohit" userId="b254c775-a354-4450-8011-53fbebca73b8" providerId="ADAL" clId="{E0AF29FC-E42D-48C5-8944-FC519EC1D041}" dt="2023-05-18T12:52:04.135" v="0" actId="478"/>
          <pc:sldLayoutMkLst>
            <pc:docMk/>
            <pc:sldMasterMk cId="0" sldId="2147483648"/>
            <pc:sldLayoutMk cId="0" sldId="2147483655"/>
          </pc:sldLayoutMkLst>
          <pc:picChg chg="del">
            <ac:chgData name="Kulkarni, Mohit" userId="b254c775-a354-4450-8011-53fbebca73b8" providerId="ADAL" clId="{E0AF29FC-E42D-48C5-8944-FC519EC1D041}" dt="2023-05-18T12:52:04.135" v="0" actId="478"/>
            <ac:picMkLst>
              <pc:docMk/>
              <pc:sldMasterMk cId="0" sldId="2147483648"/>
              <pc:sldLayoutMk cId="0" sldId="2147483655"/>
              <ac:picMk id="2" creationId="{00000000-0000-0000-0000-000000000000}"/>
            </ac:picMkLst>
          </pc:picChg>
        </pc:sldLayoutChg>
        <pc:sldLayoutChg chg="delSp mod">
          <pc:chgData name="Kulkarni, Mohit" userId="b254c775-a354-4450-8011-53fbebca73b8" providerId="ADAL" clId="{E0AF29FC-E42D-48C5-8944-FC519EC1D041}" dt="2023-05-18T12:52:09.803" v="1" actId="478"/>
          <pc:sldLayoutMkLst>
            <pc:docMk/>
            <pc:sldMasterMk cId="0" sldId="2147483648"/>
            <pc:sldLayoutMk cId="0" sldId="2147483657"/>
          </pc:sldLayoutMkLst>
          <pc:picChg chg="del">
            <ac:chgData name="Kulkarni, Mohit" userId="b254c775-a354-4450-8011-53fbebca73b8" providerId="ADAL" clId="{E0AF29FC-E42D-48C5-8944-FC519EC1D041}" dt="2023-05-18T12:52:09.803" v="1" actId="478"/>
            <ac:picMkLst>
              <pc:docMk/>
              <pc:sldMasterMk cId="0" sldId="2147483648"/>
              <pc:sldLayoutMk cId="0" sldId="2147483657"/>
              <ac:picMk id="5" creationId="{00000000-0000-0000-0000-000000000000}"/>
            </ac:picMkLst>
          </pc:picChg>
        </pc:sldLayoutChg>
      </pc:sldMasterChg>
    </pc:docChg>
  </pc:docChgLst>
</pc:chgInfo>
</file>

<file path=ppt/handoutMasters/_rels/handoutMaster1.xml.rels>&#65279;<?xml version="1.0" encoding="utf-8" standalone="yes"?><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white">
          <a:xfrm>
            <a:off x="0" y="0"/>
            <a:ext cx="2971800" cy="457200"/>
          </a:xfrm>
          <a:prstGeom prst="rect">
            <a:avLst/>
          </a:prstGeom>
          <a:ln>
            <a:headEnd type="none"/>
            <a:tailEnd type="none"/>
          </a:ln>
        </p:spPr>
        <p:txBody>
          <a:bodyPr lIns="91440" tIns="45720" rIns="91440" bIns="45720" wrap="square"/>
          <a:lstStyle>
            <a:lvl1pPr algn="l">
              <a:defRPr sz="1200" dirty="0"/>
            </a:lvl1pPr>
          </a:lstStyle>
          <a:p>
            <a:pPr/>
            <a:endParaRPr lang="en-US" dirty="0"/>
          </a:p>
        </p:txBody>
      </p:sp>
      <p:sp>
        <p:nvSpPr>
          <p:cNvPr id="3" name="Date Placeholder 2"/>
          <p:cNvSpPr>
            <a:spLocks noGrp="1"/>
          </p:cNvSpPr>
          <p:nvPr>
            <p:ph type="dt" sz="quarter" idx="1"/>
          </p:nvPr>
        </p:nvSpPr>
        <p:spPr bwMode="white">
          <a:xfrm>
            <a:off x="3884613" y="0"/>
            <a:ext cx="2971800" cy="457200"/>
          </a:xfrm>
          <a:prstGeom prst="rect">
            <a:avLst/>
          </a:prstGeom>
          <a:ln>
            <a:headEnd type="none"/>
            <a:tailEnd type="none"/>
          </a:ln>
        </p:spPr>
        <p:txBody>
          <a:bodyPr lIns="91440" tIns="45720" rIns="91440" bIns="45720" wrap="square"/>
          <a:lstStyle>
            <a:lvl1pPr algn="r">
              <a:defRPr sz="1200" dirty="0"/>
            </a:lvl1pPr>
          </a:lstStyle>
          <a:p>
            <a:pPr/>
            <a:fld id="{EAE4D991-CBD9-48F4-BE3D-7E89F0FAE16A}" type="datetimeFigureOut">
              <a:rPr lang="en-US" dirty="0"/>
              <a:t>10/20/2023</a:t>
            </a:fld>
            <a:endParaRPr lang="en-US" dirty="0"/>
          </a:p>
        </p:txBody>
      </p:sp>
      <p:sp>
        <p:nvSpPr>
          <p:cNvPr id="4" name="Footer Placeholder 3"/>
          <p:cNvSpPr>
            <a:spLocks noGrp="1"/>
          </p:cNvSpPr>
          <p:nvPr>
            <p:ph type="ftr" sz="quarter" idx="2"/>
          </p:nvPr>
        </p:nvSpPr>
        <p:spPr bwMode="white">
          <a:xfrm>
            <a:off x="0" y="8685213"/>
            <a:ext cx="2971800" cy="457200"/>
          </a:xfrm>
          <a:prstGeom prst="rect">
            <a:avLst/>
          </a:prstGeom>
          <a:ln>
            <a:headEnd type="none"/>
            <a:tailEnd type="none"/>
          </a:ln>
        </p:spPr>
        <p:txBody>
          <a:bodyPr lIns="91440" tIns="45720" rIns="91440" bIns="45720" anchor="b" wrap="square"/>
          <a:lstStyle>
            <a:lvl1pPr algn="l">
              <a:defRPr sz="1200" dirty="0"/>
            </a:lvl1pPr>
          </a:lstStyle>
          <a:p>
            <a:pPr/>
            <a:r>
              <a:rPr lang="en-US" dirty="0"/>
              <a:t>Copyright © 2008 Wolters Kluwer. Published by Lippincott Williams &amp; Wilkins.</a:t>
            </a:r>
          </a:p>
        </p:txBody>
      </p:sp>
      <p:sp>
        <p:nvSpPr>
          <p:cNvPr id="5" name="Slide Number Placeholder 4"/>
          <p:cNvSpPr>
            <a:spLocks noGrp="1"/>
          </p:cNvSpPr>
          <p:nvPr>
            <p:ph type="sldNum" sz="quarter" idx="3"/>
          </p:nvPr>
        </p:nvSpPr>
        <p:spPr bwMode="white">
          <a:xfrm>
            <a:off x="3884613" y="8685213"/>
            <a:ext cx="2971800" cy="457200"/>
          </a:xfrm>
          <a:prstGeom prst="rect">
            <a:avLst/>
          </a:prstGeom>
          <a:ln>
            <a:headEnd type="none"/>
            <a:tailEnd type="none"/>
          </a:ln>
        </p:spPr>
        <p:txBody>
          <a:bodyPr lIns="91440" tIns="45720" rIns="91440" bIns="45720" anchor="b" wrap="square"/>
          <a:lstStyle>
            <a:lvl1pPr algn="r">
              <a:defRPr sz="1200" dirty="0"/>
            </a:lvl1pPr>
          </a:lstStyle>
          <a:p>
            <a:pPr/>
            <a:fld id="{5577F944-9692-4003-B5CB-E0671FD2E8F8}" type="slidenum">
              <a:rPr lang="en-US" dirty="0"/>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&#65279;<?xml version="1.0" encoding="utf-8" standalone="yes"?><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white">
          <a:xfrm>
            <a:off x="0" y="0"/>
            <a:ext cx="2971800" cy="457200"/>
          </a:xfrm>
          <a:prstGeom prst="rect">
            <a:avLst/>
          </a:prstGeom>
          <a:ln>
            <a:headEnd type="none"/>
            <a:tailEnd type="none"/>
          </a:ln>
        </p:spPr>
        <p:txBody>
          <a:bodyPr lIns="91440" tIns="45720" rIns="91440" bIns="45720" wrap="square"/>
          <a:lstStyle>
            <a:lvl1pPr algn="l">
              <a:defRPr sz="1200" dirty="0"/>
            </a:lvl1pPr>
          </a:lstStyle>
          <a:p>
            <a:pPr/>
            <a:endParaRPr lang="en-US" dirty="0"/>
          </a:p>
        </p:txBody>
      </p:sp>
      <p:sp>
        <p:nvSpPr>
          <p:cNvPr id="3" name="Date Placeholder 2"/>
          <p:cNvSpPr>
            <a:spLocks noGrp="1"/>
          </p:cNvSpPr>
          <p:nvPr>
            <p:ph type="dt" idx="1"/>
          </p:nvPr>
        </p:nvSpPr>
        <p:spPr bwMode="white">
          <a:xfrm>
            <a:off x="3884613" y="0"/>
            <a:ext cx="2971800" cy="457200"/>
          </a:xfrm>
          <a:prstGeom prst="rect">
            <a:avLst/>
          </a:prstGeom>
          <a:ln>
            <a:headEnd type="none"/>
            <a:tailEnd type="none"/>
          </a:ln>
        </p:spPr>
        <p:txBody>
          <a:bodyPr lIns="91440" tIns="45720" rIns="91440" bIns="45720" wrap="square"/>
          <a:lstStyle>
            <a:lvl1pPr algn="r">
              <a:defRPr sz="1200" dirty="0"/>
            </a:lvl1pPr>
          </a:lstStyle>
          <a:p>
            <a:pPr/>
            <a:fld id="{DD2C85E7-246D-4323-8854-CA36C40F949E}" type="datetimeFigureOut">
              <a:rPr lang="en-US" dirty="0"/>
              <a:t>10/20/2023</a:t>
            </a:fld>
            <a:endParaRPr lang="en-US" dirty="0"/>
          </a:p>
        </p:txBody>
      </p:sp>
      <p:sp>
        <p:nvSpPr>
          <p:cNvPr id="4" name="Slide Image Placeholder 3"/>
          <p:cNvSpPr>
            <a:spLocks noChangeAspect="1" noGrp="1"/>
          </p:cNvSpPr>
          <p:nvPr>
            <p:ph type="sldImg" idx="2"/>
          </p:nvPr>
        </p:nvSpPr>
        <p:spPr bwMode="white">
          <a:xfrm>
            <a:off x="1143000" y="685800"/>
            <a:ext cx="4572000" cy="3429000"/>
          </a:xfrm>
          <a:prstGeom prst="rect">
            <a:avLst/>
          </a:prstGeom>
          <a:noFill/>
          <a:ln w="12700">
            <a:solidFill>
              <a:srgbClr val="000000"/>
            </a:solidFill>
            <a:headEnd type="none"/>
            <a:tailEnd type="none"/>
          </a:ln>
        </p:spPr>
        <p:txBody>
          <a:bodyPr lIns="91440" tIns="45720" rIns="91440" bIns="45720" anchor="ctr" wrap="square"/>
          <a:lstStyle/>
          <a:p>
            <a:pPr/>
            <a:endParaRPr lang="en-US" dirty="0"/>
          </a:p>
        </p:txBody>
      </p:sp>
      <p:sp>
        <p:nvSpPr>
          <p:cNvPr id="5" name="Notes Placeholder 4"/>
          <p:cNvSpPr>
            <a:spLocks noGrp="1"/>
          </p:cNvSpPr>
          <p:nvPr>
            <p:ph type="body" sz="quarter" idx="3"/>
          </p:nvPr>
        </p:nvSpPr>
        <p:spPr bwMode="white">
          <a:xfrm>
            <a:off x="685800" y="4343400"/>
            <a:ext cx="5486400" cy="4114800"/>
          </a:xfrm>
          <a:prstGeom prst="rect">
            <a:avLst/>
          </a:prstGeom>
          <a:ln>
            <a:headEnd type="none"/>
            <a:tailEnd type="none"/>
          </a:ln>
        </p:spPr>
        <p:txBody>
          <a:bodyPr lIns="91440" tIns="45720" rIns="91440" bIns="45720" wrap="square">
            <a:normAutofit/>
          </a:bodyPr>
          <a:lstStyle/>
          <a:p>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bwMode="white">
          <a:xfrm>
            <a:off x="0" y="8685213"/>
            <a:ext cx="2971800" cy="457200"/>
          </a:xfrm>
          <a:prstGeom prst="rect">
            <a:avLst/>
          </a:prstGeom>
          <a:ln>
            <a:headEnd type="none"/>
            <a:tailEnd type="none"/>
          </a:ln>
        </p:spPr>
        <p:txBody>
          <a:bodyPr lIns="91440" tIns="45720" rIns="91440" bIns="45720" anchor="b" wrap="square"/>
          <a:lstStyle>
            <a:lvl1pPr algn="l">
              <a:defRPr sz="1200" dirty="0"/>
            </a:lvl1pPr>
          </a:lstStyle>
          <a:p>
            <a:pPr/>
            <a:r>
              <a:rPr lang="en-US" dirty="0"/>
              <a:t>Copyright © 2008 Wolters Kluwer. Published by Lippincott Williams &amp; Wilkins.</a:t>
            </a:r>
          </a:p>
        </p:txBody>
      </p:sp>
      <p:sp>
        <p:nvSpPr>
          <p:cNvPr id="7" name="Slide Number Placeholder 6"/>
          <p:cNvSpPr>
            <a:spLocks noGrp="1"/>
          </p:cNvSpPr>
          <p:nvPr>
            <p:ph type="sldNum" sz="quarter" idx="5"/>
          </p:nvPr>
        </p:nvSpPr>
        <p:spPr bwMode="white">
          <a:xfrm>
            <a:off x="3884613" y="8685213"/>
            <a:ext cx="2971800" cy="457200"/>
          </a:xfrm>
          <a:prstGeom prst="rect">
            <a:avLst/>
          </a:prstGeom>
          <a:ln>
            <a:headEnd type="none"/>
            <a:tailEnd type="none"/>
          </a:ln>
        </p:spPr>
        <p:txBody>
          <a:bodyPr lIns="91440" tIns="45720" rIns="91440" bIns="45720" anchor="b" wrap="square"/>
          <a:lstStyle>
            <a:lvl1pPr algn="r">
              <a:defRPr sz="1200" dirty="0"/>
            </a:lvl1pPr>
          </a:lstStyle>
          <a:p>
            <a:pPr/>
            <a:fld id="{D407BEC0-D6FB-4CE9-BBEF-79CAAEC444A1}" type="slidenum">
              <a:rPr lang="en-US" dirty="0"/>
              <a:t>‹#›</a:t>
            </a:fld>
            <a:endParaRPr lang="en-US" dirty="0"/>
          </a:p>
        </p:txBody>
      </p:sp>
    </p:spTree>
  </p:cSld>
  <p:clrMap bg1="lt1" tx1="dk1" bg2="lt2" tx2="dk2" accent1="accent1" accent2="accent2" accent3="accent3" accent4="accent4" accent5="accent5" accent6="accent6" hlink="hlink" folHlink="folHlink"/>
  <p:notesStyle>
    <a:lvl1pPr marL="0" rtl="0" algn="l" defTabSz="914400">
      <a:defRPr sz="1200" kern="1200" dirty="0">
        <a:solidFill>
          <a:schemeClr val="dk1"/>
        </a:solidFill>
        <a:latin typeface="+mn-lt"/>
        <a:ea typeface="+mn-ea"/>
        <a:cs typeface="+mn-cs"/>
      </a:defRPr>
    </a:lvl1pPr>
    <a:lvl2pPr marL="457200" rtl="0" algn="l" defTabSz="914400">
      <a:defRPr sz="1200" kern="1200" dirty="0">
        <a:solidFill>
          <a:schemeClr val="dk1"/>
        </a:solidFill>
        <a:latin typeface="+mn-lt"/>
        <a:ea typeface="+mn-ea"/>
        <a:cs typeface="+mn-cs"/>
      </a:defRPr>
    </a:lvl2pPr>
    <a:lvl3pPr marL="914400" rtl="0" algn="l" defTabSz="914400">
      <a:defRPr sz="1200" kern="1200" dirty="0">
        <a:solidFill>
          <a:schemeClr val="dk1"/>
        </a:solidFill>
        <a:latin typeface="+mn-lt"/>
        <a:ea typeface="+mn-ea"/>
        <a:cs typeface="+mn-cs"/>
      </a:defRPr>
    </a:lvl3pPr>
    <a:lvl4pPr marL="1371600" rtl="0" algn="l" defTabSz="914400">
      <a:defRPr sz="1200" kern="1200" dirty="0">
        <a:solidFill>
          <a:schemeClr val="dk1"/>
        </a:solidFill>
        <a:latin typeface="+mn-lt"/>
        <a:ea typeface="+mn-ea"/>
        <a:cs typeface="+mn-cs"/>
      </a:defRPr>
    </a:lvl4pPr>
    <a:lvl5pPr marL="1828800" rtl="0" algn="l" defTabSz="914400">
      <a:defRPr sz="1200" kern="1200" dirty="0">
        <a:solidFill>
          <a:schemeClr val="dk1"/>
        </a:solidFill>
        <a:latin typeface="+mn-lt"/>
        <a:ea typeface="+mn-ea"/>
        <a:cs typeface="+mn-cs"/>
      </a:defRPr>
    </a:lvl5pPr>
    <a:lvl6pPr marL="2286000" rtl="0" algn="l" defTabSz="914400">
      <a:defRPr sz="1200" kern="1200" dirty="0">
        <a:solidFill>
          <a:schemeClr val="dk1"/>
        </a:solidFill>
        <a:latin typeface="+mn-lt"/>
        <a:ea typeface="+mn-ea"/>
        <a:cs typeface="+mn-cs"/>
      </a:defRPr>
    </a:lvl6pPr>
    <a:lvl7pPr marL="2743200" rtl="0" algn="l" defTabSz="914400">
      <a:defRPr sz="1200" kern="1200" dirty="0">
        <a:solidFill>
          <a:schemeClr val="dk1"/>
        </a:solidFill>
        <a:latin typeface="+mn-lt"/>
        <a:ea typeface="+mn-ea"/>
        <a:cs typeface="+mn-cs"/>
      </a:defRPr>
    </a:lvl7pPr>
    <a:lvl8pPr marL="3200400" rtl="0" algn="l" defTabSz="914400">
      <a:defRPr sz="1200" kern="1200" dirty="0">
        <a:solidFill>
          <a:schemeClr val="dk1"/>
        </a:solidFill>
        <a:latin typeface="+mn-lt"/>
        <a:ea typeface="+mn-ea"/>
        <a:cs typeface="+mn-cs"/>
      </a:defRPr>
    </a:lvl8pPr>
    <a:lvl9pPr marL="3657600" rtl="0" algn="l" defTabSz="914400">
      <a:defRPr sz="1200" kern="1200" dirty="0">
        <a:solidFill>
          <a:schemeClr val="dk1"/>
        </a:solidFill>
        <a:latin typeface="+mn-lt"/>
        <a:ea typeface="+mn-ea"/>
        <a:cs typeface="+mn-cs"/>
      </a:defRPr>
    </a:lvl9pPr>
  </p:notesStyle>
</p:notesMaster>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685800" y="2130425"/>
            <a:ext cx="7772400" cy="1470025"/>
          </a:xfrm>
          <a:ln>
            <a:headEnd type="none"/>
            <a:tailEnd type="none"/>
          </a:ln>
        </p:spPr>
        <p:txBody>
          <a:bodyPr wrap="square"/>
          <a:lstStyle/>
          <a:p>
            <a:pPr/>
            <a:r>
              <a:rPr lang="en-US" dirty="0"/>
              <a:t>Click to edit Master title style</a:t>
            </a:r>
          </a:p>
        </p:txBody>
      </p:sp>
      <p:sp>
        <p:nvSpPr>
          <p:cNvPr id="3" name="Subtitle 2"/>
          <p:cNvSpPr>
            <a:spLocks noGrp="1"/>
          </p:cNvSpPr>
          <p:nvPr>
            <p:ph type="subTitle" idx="1"/>
          </p:nvPr>
        </p:nvSpPr>
        <p:spPr bwMode="white">
          <a:xfrm>
            <a:off x="1371600" y="3886200"/>
            <a:ext cx="6400800" cy="1752600"/>
          </a:xfrm>
          <a:ln>
            <a:headEnd type="none"/>
            <a:tailEnd type="none"/>
          </a:ln>
        </p:spPr>
        <p:txBody>
          <a:bodyPr wrap="square"/>
          <a:lstStyle>
            <a:lvl1pPr marL="0" indent="0" algn="ctr">
              <a:buNone/>
              <a:defRPr dirty="0">
                <a:solidFill>
                  <a:schemeClr val="tx1">
                    <a:tint val="75000"/>
                  </a:schemeClr>
                </a:solidFill>
              </a:defRPr>
            </a:lvl1pPr>
            <a:lvl2pPr marL="457200" indent="0" algn="ctr">
              <a:buNone/>
              <a:defRPr dirty="0">
                <a:solidFill>
                  <a:schemeClr val="tx1">
                    <a:tint val="75000"/>
                  </a:schemeClr>
                </a:solidFill>
              </a:defRPr>
            </a:lvl2pPr>
            <a:lvl3pPr marL="914400" indent="0" algn="ctr">
              <a:buNone/>
              <a:defRPr dirty="0">
                <a:solidFill>
                  <a:schemeClr val="tx1">
                    <a:tint val="75000"/>
                  </a:schemeClr>
                </a:solidFill>
              </a:defRPr>
            </a:lvl3pPr>
            <a:lvl4pPr marL="1371600" indent="0" algn="ctr">
              <a:buNone/>
              <a:defRPr dirty="0">
                <a:solidFill>
                  <a:schemeClr val="tx1">
                    <a:tint val="75000"/>
                  </a:schemeClr>
                </a:solidFill>
              </a:defRPr>
            </a:lvl4pPr>
            <a:lvl5pPr marL="1828800" indent="0" algn="ctr">
              <a:buNone/>
              <a:defRPr dirty="0">
                <a:solidFill>
                  <a:schemeClr val="tx1">
                    <a:tint val="75000"/>
                  </a:schemeClr>
                </a:solidFill>
              </a:defRPr>
            </a:lvl5pPr>
            <a:lvl6pPr marL="2286000" indent="0" algn="ctr">
              <a:buNone/>
              <a:defRPr dirty="0">
                <a:solidFill>
                  <a:schemeClr val="tx1">
                    <a:tint val="75000"/>
                  </a:schemeClr>
                </a:solidFill>
              </a:defRPr>
            </a:lvl6pPr>
            <a:lvl7pPr marL="2743200" indent="0" algn="ctr">
              <a:buNone/>
              <a:defRPr dirty="0">
                <a:solidFill>
                  <a:schemeClr val="tx1">
                    <a:tint val="75000"/>
                  </a:schemeClr>
                </a:solidFill>
              </a:defRPr>
            </a:lvl7pPr>
            <a:lvl8pPr marL="3200400" indent="0" algn="ctr">
              <a:buNone/>
              <a:defRPr dirty="0">
                <a:solidFill>
                  <a:schemeClr val="tx1">
                    <a:tint val="75000"/>
                  </a:schemeClr>
                </a:solidFill>
              </a:defRPr>
            </a:lvl8pPr>
            <a:lvl9pPr marL="3657600" indent="0" algn="ctr">
              <a:buNone/>
              <a:defRPr dirty="0">
                <a:solidFill>
                  <a:schemeClr val="tx1">
                    <a:tint val="75000"/>
                  </a:schemeClr>
                </a:solidFill>
              </a:defRPr>
            </a:lvl9pPr>
          </a:lstStyle>
          <a:p>
            <a:pPr/>
            <a:r>
              <a:rPr lang="en-US" dirty="0"/>
              <a:t>Click to edit Master subtitle style</a:t>
            </a:r>
          </a:p>
        </p:txBody>
      </p:sp>
      <p:sp>
        <p:nvSpPr>
          <p:cNvPr id="4" name="Date Placeholder 3"/>
          <p:cNvSpPr>
            <a:spLocks noGrp="1"/>
          </p:cNvSpPr>
          <p:nvPr>
            <p:ph type="dt" sz="half" idx="10"/>
          </p:nvPr>
        </p:nvSpPr>
        <p:spPr bwMode="white">
          <a:ln>
            <a:headEnd type="none"/>
            <a:tailEnd type="none"/>
          </a:ln>
        </p:spPr>
        <p:txBody>
          <a:bodyPr wrap="square"/>
          <a:lstStyle/>
          <a:p>
            <a:pPr/>
            <a:fld id="{F9062CF3-1F58-4607-89BC-A462E955FE3C}" type="datetime1">
              <a:rPr lang="en-US" dirty="0"/>
              <a:t>12/14/2023</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pPr/>
            <a:r>
              <a:rPr lang="en-US" dirty="0"/>
              <a:t>Copyright © 2009 Wolters Kluwer. Published by Lippincott Williams &amp; Wilkins.</a:t>
            </a:r>
          </a:p>
        </p:txBody>
      </p:sp>
      <p:sp>
        <p:nvSpPr>
          <p:cNvPr id="6" name="Slide Number Placeholder 5"/>
          <p:cNvSpPr>
            <a:spLocks noGrp="1"/>
          </p:cNvSpPr>
          <p:nvPr>
            <p:ph type="sldNum" sz="quarter" idx="12"/>
          </p:nvPr>
        </p:nvSpPr>
        <p:spPr bwMode="white">
          <a:ln>
            <a:headEnd type="none"/>
            <a:tailEnd type="none"/>
          </a:ln>
        </p:spPr>
        <p:txBody>
          <a:bodyPr wrap="square"/>
          <a:lstStyle/>
          <a:p>
            <a:pPr/>
            <a:fld id="{27A13296-8103-46F4-BA41-F532E14F2100}"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pPr/>
            <a:r>
              <a:rPr lang="en-US" dirty="0"/>
              <a:t>Click to edit Master title style</a:t>
            </a:r>
          </a:p>
        </p:txBody>
      </p:sp>
      <p:sp>
        <p:nvSpPr>
          <p:cNvPr id="3" name="Vertical Text Placeholder 2"/>
          <p:cNvSpPr>
            <a:spLocks noGrp="1"/>
          </p:cNvSpPr>
          <p:nvPr>
            <p:ph type="body" orient="vert" idx="1"/>
          </p:nvPr>
        </p:nvSpPr>
        <p:spPr bwMode="white">
          <a:ln>
            <a:headEnd type="none"/>
            <a:tailEnd type="none"/>
          </a:ln>
        </p:spPr>
        <p:txBody>
          <a:bodyPr vert="eaVert" wrap="square"/>
          <a:lstStyle/>
          <a:p>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pPr/>
            <a:fld id="{72E5A7B3-3010-4D23-917E-4756377F86A1}" type="datetime1">
              <a:rPr lang="en-US" dirty="0"/>
              <a:t>12/14/2023</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pPr/>
            <a:r>
              <a:rPr lang="en-US" dirty="0"/>
              <a:t>Copyright © 2009 Wolters Kluwer. Published by Lippincott Williams &amp; Wilkins.</a:t>
            </a:r>
          </a:p>
        </p:txBody>
      </p:sp>
      <p:sp>
        <p:nvSpPr>
          <p:cNvPr id="6" name="Slide Number Placeholder 5"/>
          <p:cNvSpPr>
            <a:spLocks noGrp="1"/>
          </p:cNvSpPr>
          <p:nvPr>
            <p:ph type="sldNum" sz="quarter" idx="12"/>
          </p:nvPr>
        </p:nvSpPr>
        <p:spPr bwMode="white">
          <a:ln>
            <a:headEnd type="none"/>
            <a:tailEnd type="none"/>
          </a:ln>
        </p:spPr>
        <p:txBody>
          <a:bodyPr wrap="square"/>
          <a:lstStyle/>
          <a:p>
            <a:pPr/>
            <a:fld id="{27A13296-8103-46F4-BA41-F532E14F2100}"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bwMode="white">
          <a:xfrm>
            <a:off x="6629400" y="274638"/>
            <a:ext cx="2057400" cy="5851525"/>
          </a:xfrm>
          <a:ln>
            <a:headEnd type="none"/>
            <a:tailEnd type="none"/>
          </a:ln>
        </p:spPr>
        <p:txBody>
          <a:bodyPr vert="eaVert" wrap="square"/>
          <a:lstStyle/>
          <a:p>
            <a:pPr/>
            <a:r>
              <a:rPr lang="en-US" dirty="0"/>
              <a:t>Click to edit Master title style</a:t>
            </a:r>
          </a:p>
        </p:txBody>
      </p:sp>
      <p:sp>
        <p:nvSpPr>
          <p:cNvPr id="3" name="Vertical Text Placeholder 2"/>
          <p:cNvSpPr>
            <a:spLocks noGrp="1"/>
          </p:cNvSpPr>
          <p:nvPr>
            <p:ph type="body" orient="vert" idx="1"/>
          </p:nvPr>
        </p:nvSpPr>
        <p:spPr bwMode="white">
          <a:xfrm>
            <a:off x="457200" y="274638"/>
            <a:ext cx="6019800" cy="5851525"/>
          </a:xfrm>
          <a:ln>
            <a:headEnd type="none"/>
            <a:tailEnd type="none"/>
          </a:ln>
        </p:spPr>
        <p:txBody>
          <a:bodyPr vert="eaVert" wrap="square"/>
          <a:lstStyle/>
          <a:p>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pPr/>
            <a:fld id="{1723B8F3-7BAD-41C0-8DBA-25DE1AB5911A}" type="datetime1">
              <a:rPr lang="en-US" dirty="0"/>
              <a:t>12/14/2023</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pPr/>
            <a:r>
              <a:rPr lang="en-US" dirty="0"/>
              <a:t>Copyright © 2009 Wolters Kluwer. Published by Lippincott Williams &amp; Wilkins.</a:t>
            </a:r>
          </a:p>
        </p:txBody>
      </p:sp>
      <p:sp>
        <p:nvSpPr>
          <p:cNvPr id="6" name="Slide Number Placeholder 5"/>
          <p:cNvSpPr>
            <a:spLocks noGrp="1"/>
          </p:cNvSpPr>
          <p:nvPr>
            <p:ph type="sldNum" sz="quarter" idx="12"/>
          </p:nvPr>
        </p:nvSpPr>
        <p:spPr bwMode="white">
          <a:ln>
            <a:headEnd type="none"/>
            <a:tailEnd type="none"/>
          </a:ln>
        </p:spPr>
        <p:txBody>
          <a:bodyPr wrap="square"/>
          <a:lstStyle/>
          <a:p>
            <a:pPr/>
            <a:fld id="{27A13296-8103-46F4-BA41-F532E14F2100}"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pPr/>
            <a:r>
              <a:rPr lang="en-US" dirty="0"/>
              <a:t>Click to edit Master title style</a:t>
            </a:r>
          </a:p>
        </p:txBody>
      </p:sp>
      <p:sp>
        <p:nvSpPr>
          <p:cNvPr id="3" name="Content Placeholder 2"/>
          <p:cNvSpPr>
            <a:spLocks noGrp="1"/>
          </p:cNvSpPr>
          <p:nvPr>
            <p:ph idx="1"/>
          </p:nvPr>
        </p:nvSpPr>
        <p:spPr bwMode="white">
          <a:ln>
            <a:headEnd type="none"/>
            <a:tailEnd type="none"/>
          </a:ln>
        </p:spPr>
        <p:txBody>
          <a:bodyPr wrap="square"/>
          <a:lstStyle/>
          <a:p>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pPr/>
            <a:fld id="{5D3483ED-733A-4ACA-A384-A98EC962AE89}" type="datetime1">
              <a:rPr lang="en-US" dirty="0"/>
              <a:t>12/14/2023</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pPr/>
            <a:r>
              <a:rPr lang="en-US" dirty="0"/>
              <a:t>Copyright © 2009 Wolters Kluwer. Published by Lippincott Williams &amp; Wilkins.</a:t>
            </a:r>
          </a:p>
        </p:txBody>
      </p:sp>
      <p:sp>
        <p:nvSpPr>
          <p:cNvPr id="6" name="Slide Number Placeholder 5"/>
          <p:cNvSpPr>
            <a:spLocks noGrp="1"/>
          </p:cNvSpPr>
          <p:nvPr>
            <p:ph type="sldNum" sz="quarter" idx="12"/>
          </p:nvPr>
        </p:nvSpPr>
        <p:spPr bwMode="white">
          <a:ln>
            <a:headEnd type="none"/>
            <a:tailEnd type="none"/>
          </a:ln>
        </p:spPr>
        <p:txBody>
          <a:bodyPr wrap="square"/>
          <a:lstStyle/>
          <a:p>
            <a:pPr/>
            <a:fld id="{27A13296-8103-46F4-BA41-F532E14F2100}"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722313" y="4406900"/>
            <a:ext cx="7772400" cy="1362075"/>
          </a:xfrm>
          <a:ln>
            <a:headEnd type="none"/>
            <a:tailEnd type="none"/>
          </a:ln>
        </p:spPr>
        <p:txBody>
          <a:bodyPr anchor="t" wrap="square"/>
          <a:lstStyle>
            <a:lvl1pPr algn="l">
              <a:defRPr sz="4000" b="1" cap="all" dirty="0"/>
            </a:lvl1pPr>
          </a:lstStyle>
          <a:p>
            <a:pPr/>
            <a:r>
              <a:rPr lang="en-US" dirty="0"/>
              <a:t>Click to edit Master title style</a:t>
            </a:r>
          </a:p>
        </p:txBody>
      </p:sp>
      <p:sp>
        <p:nvSpPr>
          <p:cNvPr id="3" name="Text Placeholder 2"/>
          <p:cNvSpPr>
            <a:spLocks noGrp="1"/>
          </p:cNvSpPr>
          <p:nvPr>
            <p:ph type="body" idx="1"/>
          </p:nvPr>
        </p:nvSpPr>
        <p:spPr bwMode="white">
          <a:xfrm>
            <a:off x="722313" y="2906713"/>
            <a:ext cx="7772400" cy="1500187"/>
          </a:xfrm>
          <a:ln>
            <a:headEnd type="none"/>
            <a:tailEnd type="none"/>
          </a:ln>
        </p:spPr>
        <p:txBody>
          <a:bodyPr anchor="b" wrap="square"/>
          <a:lstStyle>
            <a:lvl1pPr marL="0" indent="0">
              <a:buNone/>
              <a:defRPr sz="2000" dirty="0">
                <a:solidFill>
                  <a:schemeClr val="tx1">
                    <a:tint val="75000"/>
                  </a:schemeClr>
                </a:solidFill>
              </a:defRPr>
            </a:lvl1pPr>
            <a:lvl2pPr marL="457200" indent="0">
              <a:buNone/>
              <a:defRPr sz="1800" dirty="0">
                <a:solidFill>
                  <a:schemeClr val="tx1">
                    <a:tint val="75000"/>
                  </a:schemeClr>
                </a:solidFill>
              </a:defRPr>
            </a:lvl2pPr>
            <a:lvl3pPr marL="914400" indent="0">
              <a:buNone/>
              <a:defRPr sz="1600" dirty="0">
                <a:solidFill>
                  <a:schemeClr val="tx1">
                    <a:tint val="75000"/>
                  </a:schemeClr>
                </a:solidFill>
              </a:defRPr>
            </a:lvl3pPr>
            <a:lvl4pPr marL="1371600" indent="0">
              <a:buNone/>
              <a:defRPr sz="1400" dirty="0">
                <a:solidFill>
                  <a:schemeClr val="tx1">
                    <a:tint val="75000"/>
                  </a:schemeClr>
                </a:solidFill>
              </a:defRPr>
            </a:lvl4pPr>
            <a:lvl5pPr marL="1828800" indent="0">
              <a:buNone/>
              <a:defRPr sz="1400" dirty="0">
                <a:solidFill>
                  <a:schemeClr val="tx1">
                    <a:tint val="75000"/>
                  </a:schemeClr>
                </a:solidFill>
              </a:defRPr>
            </a:lvl5pPr>
            <a:lvl6pPr marL="2286000" indent="0">
              <a:buNone/>
              <a:defRPr sz="1400" dirty="0">
                <a:solidFill>
                  <a:schemeClr val="tx1">
                    <a:tint val="75000"/>
                  </a:schemeClr>
                </a:solidFill>
              </a:defRPr>
            </a:lvl6pPr>
            <a:lvl7pPr marL="2743200" indent="0">
              <a:buNone/>
              <a:defRPr sz="1400" dirty="0">
                <a:solidFill>
                  <a:schemeClr val="tx1">
                    <a:tint val="75000"/>
                  </a:schemeClr>
                </a:solidFill>
              </a:defRPr>
            </a:lvl7pPr>
            <a:lvl8pPr marL="3200400" indent="0">
              <a:buNone/>
              <a:defRPr sz="1400" dirty="0">
                <a:solidFill>
                  <a:schemeClr val="tx1">
                    <a:tint val="75000"/>
                  </a:schemeClr>
                </a:solidFill>
              </a:defRPr>
            </a:lvl8pPr>
            <a:lvl9pPr marL="3657600" indent="0">
              <a:buNone/>
              <a:defRPr sz="1400" dirty="0">
                <a:solidFill>
                  <a:schemeClr val="tx1">
                    <a:tint val="75000"/>
                  </a:schemeClr>
                </a:solidFill>
              </a:defRPr>
            </a:lvl9pPr>
          </a:lstStyle>
          <a:p>
            <a:pPr/>
            <a:r>
              <a:rPr lang="en-US" dirty="0"/>
              <a:t>Click to edit Master text styles</a:t>
            </a:r>
          </a:p>
        </p:txBody>
      </p:sp>
      <p:sp>
        <p:nvSpPr>
          <p:cNvPr id="4" name="Date Placeholder 3"/>
          <p:cNvSpPr>
            <a:spLocks noGrp="1"/>
          </p:cNvSpPr>
          <p:nvPr>
            <p:ph type="dt" sz="half" idx="10"/>
          </p:nvPr>
        </p:nvSpPr>
        <p:spPr bwMode="white">
          <a:ln>
            <a:headEnd type="none"/>
            <a:tailEnd type="none"/>
          </a:ln>
        </p:spPr>
        <p:txBody>
          <a:bodyPr wrap="square"/>
          <a:lstStyle/>
          <a:p>
            <a:pPr/>
            <a:fld id="{95E69BC5-34C4-4E6A-BD32-745F05F85CE1}" type="datetime1">
              <a:rPr lang="en-US" dirty="0"/>
              <a:t>12/14/2023</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pPr/>
            <a:r>
              <a:rPr lang="en-US" dirty="0"/>
              <a:t>Copyright © 2009 Wolters Kluwer. Published by Lippincott Williams &amp; Wilkins.</a:t>
            </a:r>
          </a:p>
        </p:txBody>
      </p:sp>
      <p:sp>
        <p:nvSpPr>
          <p:cNvPr id="6" name="Slide Number Placeholder 5"/>
          <p:cNvSpPr>
            <a:spLocks noGrp="1"/>
          </p:cNvSpPr>
          <p:nvPr>
            <p:ph type="sldNum" sz="quarter" idx="12"/>
          </p:nvPr>
        </p:nvSpPr>
        <p:spPr bwMode="white">
          <a:ln>
            <a:headEnd type="none"/>
            <a:tailEnd type="none"/>
          </a:ln>
        </p:spPr>
        <p:txBody>
          <a:bodyPr wrap="square"/>
          <a:lstStyle/>
          <a:p>
            <a:pPr/>
            <a:fld id="{27A13296-8103-46F4-BA41-F532E14F2100}"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wo Conten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pPr/>
            <a:r>
              <a:rPr lang="en-US" dirty="0"/>
              <a:t>Click to edit Master title style</a:t>
            </a:r>
          </a:p>
        </p:txBody>
      </p:sp>
      <p:sp>
        <p:nvSpPr>
          <p:cNvPr id="3" name="Content Placeholder 2"/>
          <p:cNvSpPr>
            <a:spLocks noGrp="1"/>
          </p:cNvSpPr>
          <p:nvPr>
            <p:ph sz="half" idx="1"/>
          </p:nvPr>
        </p:nvSpPr>
        <p:spPr bwMode="white">
          <a:xfrm>
            <a:off x="457200" y="1600200"/>
            <a:ext cx="4038600" cy="4525963"/>
          </a:xfrm>
          <a:ln>
            <a:headEnd type="none"/>
            <a:tailEnd type="none"/>
          </a:ln>
        </p:spPr>
        <p:txBody>
          <a:bodyPr wrap="square"/>
          <a:lstStyle>
            <a:lvl1pPr>
              <a:defRPr sz="2800" dirty="0"/>
            </a:lvl1pPr>
            <a:lvl2pPr>
              <a:defRPr sz="2400" dirty="0"/>
            </a:lvl2pPr>
            <a:lvl3pPr>
              <a:defRPr sz="2000" dirty="0"/>
            </a:lvl3pPr>
            <a:lvl4pPr>
              <a:defRPr sz="1800" dirty="0"/>
            </a:lvl4pPr>
            <a:lvl5pPr>
              <a:defRPr sz="1800" dirty="0"/>
            </a:lvl5pPr>
            <a:lvl6pPr>
              <a:defRPr sz="1800" dirty="0"/>
            </a:lvl6pPr>
            <a:lvl7pPr>
              <a:defRPr sz="1800" dirty="0"/>
            </a:lvl7pPr>
            <a:lvl8pPr>
              <a:defRPr sz="1800" dirty="0"/>
            </a:lvl8pPr>
            <a:lvl9pPr>
              <a:defRPr sz="1800" dirty="0"/>
            </a:lvl9pPr>
          </a:lstStyle>
          <a:p>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bwMode="white">
          <a:xfrm>
            <a:off x="4648200" y="1600200"/>
            <a:ext cx="4038600" cy="4525963"/>
          </a:xfrm>
          <a:ln>
            <a:headEnd type="none"/>
            <a:tailEnd type="none"/>
          </a:ln>
        </p:spPr>
        <p:txBody>
          <a:bodyPr wrap="square"/>
          <a:lstStyle>
            <a:lvl1pPr>
              <a:defRPr sz="2800" dirty="0"/>
            </a:lvl1pPr>
            <a:lvl2pPr>
              <a:defRPr sz="2400" dirty="0"/>
            </a:lvl2pPr>
            <a:lvl3pPr>
              <a:defRPr sz="2000" dirty="0"/>
            </a:lvl3pPr>
            <a:lvl4pPr>
              <a:defRPr sz="1800" dirty="0"/>
            </a:lvl4pPr>
            <a:lvl5pPr>
              <a:defRPr sz="1800" dirty="0"/>
            </a:lvl5pPr>
            <a:lvl6pPr>
              <a:defRPr sz="1800" dirty="0"/>
            </a:lvl6pPr>
            <a:lvl7pPr>
              <a:defRPr sz="1800" dirty="0"/>
            </a:lvl7pPr>
            <a:lvl8pPr>
              <a:defRPr sz="1800" dirty="0"/>
            </a:lvl8pPr>
            <a:lvl9pPr>
              <a:defRPr sz="1800" dirty="0"/>
            </a:lvl9pPr>
          </a:lstStyle>
          <a:p>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bwMode="white">
          <a:ln>
            <a:headEnd type="none"/>
            <a:tailEnd type="none"/>
          </a:ln>
        </p:spPr>
        <p:txBody>
          <a:bodyPr wrap="square"/>
          <a:lstStyle/>
          <a:p>
            <a:pPr/>
            <a:fld id="{5923E42C-4DF1-46AE-97A9-18AF6B43EE9C}" type="datetime1">
              <a:rPr lang="en-US" dirty="0"/>
              <a:t>12/14/2023</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pPr/>
            <a:r>
              <a:rPr lang="en-US" dirty="0"/>
              <a:t>Copyright © 2009 Wolters Kluwer. Published by Lippincott Williams &amp; Wilkins.</a:t>
            </a:r>
          </a:p>
        </p:txBody>
      </p:sp>
      <p:sp>
        <p:nvSpPr>
          <p:cNvPr id="7" name="Slide Number Placeholder 6"/>
          <p:cNvSpPr>
            <a:spLocks noGrp="1"/>
          </p:cNvSpPr>
          <p:nvPr>
            <p:ph type="sldNum" sz="quarter" idx="12"/>
          </p:nvPr>
        </p:nvSpPr>
        <p:spPr bwMode="white">
          <a:ln>
            <a:headEnd type="none"/>
            <a:tailEnd type="none"/>
          </a:ln>
        </p:spPr>
        <p:txBody>
          <a:bodyPr wrap="square"/>
          <a:lstStyle/>
          <a:p>
            <a:pPr/>
            <a:fld id="{27A13296-8103-46F4-BA41-F532E14F2100}"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omparison">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lvl1pPr/>
          </a:lstStyle>
          <a:p>
            <a:pPr/>
            <a:r>
              <a:rPr lang="en-US" dirty="0"/>
              <a:t>Click to edit Master title style</a:t>
            </a:r>
          </a:p>
        </p:txBody>
      </p:sp>
      <p:sp>
        <p:nvSpPr>
          <p:cNvPr id="3" name="Text Placeholder 2"/>
          <p:cNvSpPr>
            <a:spLocks noGrp="1"/>
          </p:cNvSpPr>
          <p:nvPr>
            <p:ph type="body" idx="1"/>
          </p:nvPr>
        </p:nvSpPr>
        <p:spPr bwMode="white">
          <a:xfrm>
            <a:off x="457200" y="1535113"/>
            <a:ext cx="4040188" cy="639762"/>
          </a:xfrm>
          <a:ln>
            <a:headEnd type="none"/>
            <a:tailEnd type="none"/>
          </a:ln>
        </p:spPr>
        <p:txBody>
          <a:bodyPr anchor="b" wrap="square"/>
          <a:lstStyle>
            <a:lvl1pPr marL="0" indent="0">
              <a:buNone/>
              <a:defRPr sz="2400" b="1" dirty="0"/>
            </a:lvl1pPr>
            <a:lvl2pPr marL="457200" indent="0">
              <a:buNone/>
              <a:defRPr sz="2000" b="1" dirty="0"/>
            </a:lvl2pPr>
            <a:lvl3pPr marL="914400" indent="0">
              <a:buNone/>
              <a:defRPr sz="1800" b="1" dirty="0"/>
            </a:lvl3pPr>
            <a:lvl4pPr marL="1371600" indent="0">
              <a:buNone/>
              <a:defRPr sz="1600" b="1" dirty="0"/>
            </a:lvl4pPr>
            <a:lvl5pPr marL="1828800" indent="0">
              <a:buNone/>
              <a:defRPr sz="1600" b="1" dirty="0"/>
            </a:lvl5pPr>
            <a:lvl6pPr marL="2286000" indent="0">
              <a:buNone/>
              <a:defRPr sz="1600" b="1" dirty="0"/>
            </a:lvl6pPr>
            <a:lvl7pPr marL="2743200" indent="0">
              <a:buNone/>
              <a:defRPr sz="1600" b="1" dirty="0"/>
            </a:lvl7pPr>
            <a:lvl8pPr marL="3200400" indent="0">
              <a:buNone/>
              <a:defRPr sz="1600" b="1" dirty="0"/>
            </a:lvl8pPr>
            <a:lvl9pPr marL="3657600" indent="0">
              <a:buNone/>
              <a:defRPr sz="1600" b="1" dirty="0"/>
            </a:lvl9pPr>
          </a:lstStyle>
          <a:p>
            <a:pPr/>
            <a:r>
              <a:rPr lang="en-US" dirty="0"/>
              <a:t>Click to edit Master text styles</a:t>
            </a:r>
          </a:p>
        </p:txBody>
      </p:sp>
      <p:sp>
        <p:nvSpPr>
          <p:cNvPr id="4" name="Content Placeholder 3"/>
          <p:cNvSpPr>
            <a:spLocks noGrp="1"/>
          </p:cNvSpPr>
          <p:nvPr>
            <p:ph sz="half" idx="2"/>
          </p:nvPr>
        </p:nvSpPr>
        <p:spPr bwMode="white">
          <a:xfrm>
            <a:off x="457200" y="2174875"/>
            <a:ext cx="4040188" cy="3951288"/>
          </a:xfrm>
          <a:ln>
            <a:headEnd type="none"/>
            <a:tailEnd type="none"/>
          </a:ln>
        </p:spPr>
        <p:txBody>
          <a:bodyPr wrap="square"/>
          <a:lstStyle>
            <a:lvl1pPr>
              <a:defRPr sz="2400" dirty="0"/>
            </a:lvl1pPr>
            <a:lvl2pPr>
              <a:defRPr sz="2000" dirty="0"/>
            </a:lvl2pPr>
            <a:lvl3pPr>
              <a:defRPr sz="1800" dirty="0"/>
            </a:lvl3pPr>
            <a:lvl4pPr>
              <a:defRPr sz="1600" dirty="0"/>
            </a:lvl4pPr>
            <a:lvl5pPr>
              <a:defRPr sz="1600" dirty="0"/>
            </a:lvl5pPr>
            <a:lvl6pPr>
              <a:defRPr sz="1600" dirty="0"/>
            </a:lvl6pPr>
            <a:lvl7pPr>
              <a:defRPr sz="1600" dirty="0"/>
            </a:lvl7pPr>
            <a:lvl8pPr>
              <a:defRPr sz="1600" dirty="0"/>
            </a:lvl8pPr>
            <a:lvl9pPr>
              <a:defRPr sz="1600" dirty="0"/>
            </a:lvl9pPr>
          </a:lstStyle>
          <a:p>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bwMode="white">
          <a:xfrm>
            <a:off x="4645025" y="1535113"/>
            <a:ext cx="4041775" cy="639762"/>
          </a:xfrm>
          <a:ln>
            <a:headEnd type="none"/>
            <a:tailEnd type="none"/>
          </a:ln>
        </p:spPr>
        <p:txBody>
          <a:bodyPr anchor="b" wrap="square"/>
          <a:lstStyle>
            <a:lvl1pPr marL="0" indent="0">
              <a:buNone/>
              <a:defRPr sz="2400" b="1" dirty="0"/>
            </a:lvl1pPr>
            <a:lvl2pPr marL="457200" indent="0">
              <a:buNone/>
              <a:defRPr sz="2000" b="1" dirty="0"/>
            </a:lvl2pPr>
            <a:lvl3pPr marL="914400" indent="0">
              <a:buNone/>
              <a:defRPr sz="1800" b="1" dirty="0"/>
            </a:lvl3pPr>
            <a:lvl4pPr marL="1371600" indent="0">
              <a:buNone/>
              <a:defRPr sz="1600" b="1" dirty="0"/>
            </a:lvl4pPr>
            <a:lvl5pPr marL="1828800" indent="0">
              <a:buNone/>
              <a:defRPr sz="1600" b="1" dirty="0"/>
            </a:lvl5pPr>
            <a:lvl6pPr marL="2286000" indent="0">
              <a:buNone/>
              <a:defRPr sz="1600" b="1" dirty="0"/>
            </a:lvl6pPr>
            <a:lvl7pPr marL="2743200" indent="0">
              <a:buNone/>
              <a:defRPr sz="1600" b="1" dirty="0"/>
            </a:lvl7pPr>
            <a:lvl8pPr marL="3200400" indent="0">
              <a:buNone/>
              <a:defRPr sz="1600" b="1" dirty="0"/>
            </a:lvl8pPr>
            <a:lvl9pPr marL="3657600" indent="0">
              <a:buNone/>
              <a:defRPr sz="1600" b="1" dirty="0"/>
            </a:lvl9pPr>
          </a:lstStyle>
          <a:p>
            <a:pPr/>
            <a:r>
              <a:rPr lang="en-US" dirty="0"/>
              <a:t>Click to edit Master text styles</a:t>
            </a:r>
          </a:p>
        </p:txBody>
      </p:sp>
      <p:sp>
        <p:nvSpPr>
          <p:cNvPr id="6" name="Content Placeholder 5"/>
          <p:cNvSpPr>
            <a:spLocks noGrp="1"/>
          </p:cNvSpPr>
          <p:nvPr>
            <p:ph sz="quarter" idx="4"/>
          </p:nvPr>
        </p:nvSpPr>
        <p:spPr bwMode="white">
          <a:xfrm>
            <a:off x="4645025" y="2174875"/>
            <a:ext cx="4041775" cy="3951288"/>
          </a:xfrm>
          <a:ln>
            <a:headEnd type="none"/>
            <a:tailEnd type="none"/>
          </a:ln>
        </p:spPr>
        <p:txBody>
          <a:bodyPr wrap="square"/>
          <a:lstStyle>
            <a:lvl1pPr>
              <a:defRPr sz="2400" dirty="0"/>
            </a:lvl1pPr>
            <a:lvl2pPr>
              <a:defRPr sz="2000" dirty="0"/>
            </a:lvl2pPr>
            <a:lvl3pPr>
              <a:defRPr sz="1800" dirty="0"/>
            </a:lvl3pPr>
            <a:lvl4pPr>
              <a:defRPr sz="1600" dirty="0"/>
            </a:lvl4pPr>
            <a:lvl5pPr>
              <a:defRPr sz="1600" dirty="0"/>
            </a:lvl5pPr>
            <a:lvl6pPr>
              <a:defRPr sz="1600" dirty="0"/>
            </a:lvl6pPr>
            <a:lvl7pPr>
              <a:defRPr sz="1600" dirty="0"/>
            </a:lvl7pPr>
            <a:lvl8pPr>
              <a:defRPr sz="1600" dirty="0"/>
            </a:lvl8pPr>
            <a:lvl9pPr>
              <a:defRPr sz="1600" dirty="0"/>
            </a:lvl9pPr>
          </a:lstStyle>
          <a:p>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bwMode="white">
          <a:ln>
            <a:headEnd type="none"/>
            <a:tailEnd type="none"/>
          </a:ln>
        </p:spPr>
        <p:txBody>
          <a:bodyPr wrap="square"/>
          <a:lstStyle/>
          <a:p>
            <a:pPr/>
            <a:fld id="{E4039E3F-92DD-47DA-B9FE-58942EE659D3}" type="datetime1">
              <a:rPr lang="en-US" dirty="0"/>
              <a:t>12/14/2023</a:t>
            </a:fld>
            <a:endParaRPr lang="en-US" dirty="0"/>
          </a:p>
        </p:txBody>
      </p:sp>
      <p:sp>
        <p:nvSpPr>
          <p:cNvPr id="8" name="Footer Placeholder 7"/>
          <p:cNvSpPr>
            <a:spLocks noGrp="1"/>
          </p:cNvSpPr>
          <p:nvPr>
            <p:ph type="ftr" sz="quarter" idx="11"/>
          </p:nvPr>
        </p:nvSpPr>
        <p:spPr bwMode="white">
          <a:ln>
            <a:headEnd type="none"/>
            <a:tailEnd type="none"/>
          </a:ln>
        </p:spPr>
        <p:txBody>
          <a:bodyPr wrap="square"/>
          <a:lstStyle/>
          <a:p>
            <a:pPr/>
            <a:r>
              <a:rPr lang="en-US" dirty="0"/>
              <a:t>Copyright © 2009 Wolters Kluwer. Published by Lippincott Williams &amp; Wilkins.</a:t>
            </a:r>
          </a:p>
        </p:txBody>
      </p:sp>
      <p:sp>
        <p:nvSpPr>
          <p:cNvPr id="9" name="Slide Number Placeholder 8"/>
          <p:cNvSpPr>
            <a:spLocks noGrp="1"/>
          </p:cNvSpPr>
          <p:nvPr>
            <p:ph type="sldNum" sz="quarter" idx="12"/>
          </p:nvPr>
        </p:nvSpPr>
        <p:spPr bwMode="white">
          <a:ln>
            <a:headEnd type="none"/>
            <a:tailEnd type="none"/>
          </a:ln>
        </p:spPr>
        <p:txBody>
          <a:bodyPr wrap="square"/>
          <a:lstStyle/>
          <a:p>
            <a:pPr/>
            <a:fld id="{27A13296-8103-46F4-BA41-F532E14F2100}"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pPr/>
            <a:r>
              <a:rPr lang="en-US" dirty="0"/>
              <a:t>Click to edit Master title style</a:t>
            </a:r>
          </a:p>
        </p:txBody>
      </p:sp>
      <p:sp>
        <p:nvSpPr>
          <p:cNvPr id="3" name="Date Placeholder 2"/>
          <p:cNvSpPr>
            <a:spLocks noGrp="1"/>
          </p:cNvSpPr>
          <p:nvPr>
            <p:ph type="dt" sz="half" idx="10"/>
          </p:nvPr>
        </p:nvSpPr>
        <p:spPr bwMode="white">
          <a:ln>
            <a:headEnd type="none"/>
            <a:tailEnd type="none"/>
          </a:ln>
        </p:spPr>
        <p:txBody>
          <a:bodyPr wrap="square"/>
          <a:lstStyle/>
          <a:p>
            <a:pPr/>
            <a:fld id="{21D0D372-5EA4-44EF-8E02-39D181E30D47}" type="datetime1">
              <a:rPr lang="en-US" dirty="0"/>
              <a:t>12/14/2023</a:t>
            </a:fld>
            <a:endParaRPr lang="en-US" dirty="0"/>
          </a:p>
        </p:txBody>
      </p:sp>
      <p:sp>
        <p:nvSpPr>
          <p:cNvPr id="4" name="Footer Placeholder 3"/>
          <p:cNvSpPr>
            <a:spLocks noGrp="1"/>
          </p:cNvSpPr>
          <p:nvPr>
            <p:ph type="ftr" sz="quarter" idx="11"/>
          </p:nvPr>
        </p:nvSpPr>
        <p:spPr bwMode="white">
          <a:ln>
            <a:headEnd type="none"/>
            <a:tailEnd type="none"/>
          </a:ln>
        </p:spPr>
        <p:txBody>
          <a:bodyPr wrap="square"/>
          <a:lstStyle/>
          <a:p>
            <a:pPr/>
            <a:r>
              <a:rPr lang="en-US" dirty="0"/>
              <a:t>Copyright © 2009 Wolters Kluwer. Published by Lippincott Williams &amp; Wilkins.</a:t>
            </a:r>
          </a:p>
        </p:txBody>
      </p:sp>
      <p:sp>
        <p:nvSpPr>
          <p:cNvPr id="5" name="Slide Number Placeholder 4"/>
          <p:cNvSpPr>
            <a:spLocks noGrp="1"/>
          </p:cNvSpPr>
          <p:nvPr>
            <p:ph type="sldNum" sz="quarter" idx="12"/>
          </p:nvPr>
        </p:nvSpPr>
        <p:spPr bwMode="white">
          <a:ln>
            <a:headEnd type="none"/>
            <a:tailEnd type="none"/>
          </a:ln>
        </p:spPr>
        <p:txBody>
          <a:bodyPr wrap="square"/>
          <a:lstStyle/>
          <a:p>
            <a:pPr/>
            <a:fld id="{27A13296-8103-46F4-BA41-F532E14F2100}"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
        <p:nvSpPr>
          <p:cNvPr id="6" name="Subtitle 2"/>
          <p:cNvSpPr>
            <a:spLocks noGrp="1"/>
          </p:cNvSpPr>
          <p:nvPr>
            <p:ph type="subTitle" idx="1"/>
          </p:nvPr>
        </p:nvSpPr>
        <p:spPr bwMode="white">
          <a:xfrm>
            <a:off x="1371600" y="2057400"/>
            <a:ext cx="6400800" cy="1371600"/>
          </a:xfrm>
          <a:ln>
            <a:headEnd type="none"/>
            <a:tailEnd type="none"/>
          </a:ln>
        </p:spPr>
        <p:txBody>
          <a:bodyPr wrap="square">
            <a:normAutofit/>
          </a:bodyPr>
          <a:lstStyle>
            <a:lvl1pPr marL="0" indent="0" rtl="0" algn="ctr" defTabSz="914400">
              <a:spcBef>
                <a:spcPct val="20000"/>
              </a:spcBef>
              <a:buFont typeface="Arial"/>
              <a:buNone/>
              <a:defRPr lang="en-US" sz="3200" kern="1200" dirty="0">
                <a:solidFill>
                  <a:schemeClr val="tx1">
                    <a:tint val="75000"/>
                  </a:schemeClr>
                </a:solidFill>
                <a:latin typeface="+mn-lt"/>
                <a:ea typeface="+mn-ea"/>
                <a:cs typeface="+mn-cs"/>
              </a:defRPr>
            </a:lvl1pPr>
          </a:lstStyle>
          <a:p>
            <a:pPr defTabSz="914400"/>
            <a:r>
              <a:rPr lang="en-US" dirty="0"/>
              <a:t>This PowerPoint document contains the images that you requested.</a:t>
            </a:r>
          </a:p>
        </p:txBody>
      </p:sp>
      <p:sp>
        <p:nvSpPr>
          <p:cNvPr id="9" name="Title 1"/>
          <p:cNvSpPr>
            <a:spLocks noGrp="1"/>
          </p:cNvSpPr>
          <p:nvPr>
            <p:ph type="title"/>
          </p:nvPr>
        </p:nvSpPr>
        <p:spPr bwMode="white">
          <a:xfrm>
            <a:off x="228600" y="1143000"/>
            <a:ext cx="8229600" cy="719328"/>
          </a:xfrm>
          <a:ln>
            <a:headEnd type="none"/>
            <a:tailEnd type="none"/>
          </a:ln>
        </p:spPr>
        <p:txBody>
          <a:bodyPr anchor="b" wrap="square">
            <a:noAutofit/>
          </a:bodyPr>
          <a:lstStyle>
            <a:lvl1pPr rtl="0" algn="ctr" defTabSz="914400">
              <a:spcBef>
                <a:spcPct val="0"/>
              </a:spcBef>
              <a:buNone/>
              <a:defRPr lang="en-US" sz="4400" kern="1200" dirty="0">
                <a:solidFill>
                  <a:schemeClr val="tx1"/>
                </a:solidFill>
                <a:latin typeface="+mj-lt"/>
                <a:ea typeface="+mj-ea"/>
                <a:cs typeface="+mj-cs"/>
              </a:defRPr>
            </a:lvl1pPr>
          </a:lstStyle>
          <a:p>
            <a:pPr defTabSz="914400"/>
            <a:r>
              <a:rPr lang="en-US" dirty="0"/>
              <a:t>Click to edit Master title style</a:t>
            </a:r>
          </a:p>
        </p:txBody>
      </p:sp>
      <p:sp>
        <p:nvSpPr>
          <p:cNvPr id="13" name="Text Placeholder 12"/>
          <p:cNvSpPr>
            <a:spLocks noGrp="1"/>
          </p:cNvSpPr>
          <p:nvPr>
            <p:ph type="body" hasCustomPrompt="1" sz="quarter" idx="13"/>
          </p:nvPr>
        </p:nvSpPr>
        <p:spPr bwMode="white">
          <a:xfrm>
            <a:off x="914400" y="3505200"/>
            <a:ext cx="7315200" cy="2895600"/>
          </a:xfrm>
          <a:ln>
            <a:noFill/>
            <a:headEnd type="none"/>
            <a:tailEnd type="none"/>
          </a:ln>
        </p:spPr>
        <p:txBody>
          <a:bodyPr wrap="square">
            <a:normAutofit/>
          </a:bodyPr>
          <a:lstStyle>
            <a:lvl1pPr marL="0" indent="0" rtl="0" algn="l" defTabSz="914400">
              <a:lnSpc>
                <a:spcPct val="100000"/>
              </a:lnSpc>
              <a:spcBef>
                <a:spcPts val="0"/>
              </a:spcBef>
              <a:spcAft>
                <a:spcPts val="0"/>
              </a:spcAft>
              <a:buClrTx/>
              <a:buSzTx/>
              <a:buFontTx/>
              <a:buNone/>
              <a:tabLst/>
              <a:defRPr lang="en-US" sz="1400" b="1" kern="1200" dirty="0">
                <a:solidFill>
                  <a:schemeClr val="tx1"/>
                </a:solidFill>
                <a:latin typeface="+mn-lt"/>
                <a:ea typeface="+mn-ea"/>
                <a:cs typeface="+mn-cs"/>
              </a:defRPr>
            </a:lvl1pPr>
          </a:lstStyle>
          <a:p>
            <a:pPr marL="0" indent="0" rtl="0" algn="l" defTabSz="914400">
              <a:lnSpc>
                <a:spcPct val="100000"/>
              </a:lnSpc>
              <a:spcBef>
                <a:spcPts val="0"/>
              </a:spcBef>
              <a:spcAft>
                <a:spcPts val="0"/>
              </a:spcAft>
              <a:buClrTx/>
              <a:buSzTx/>
              <a:buFontTx/>
              <a:buNone/>
              <a:tabLst/>
            </a:pPr>
            <a:r>
              <a:rPr lang="en-US" sz="1400" b="1" i="0" u="none" spc="0" kern="1200" dirty="0">
                <a:ln>
                  <a:noFill/>
                </a:ln>
                <a:solidFill>
                  <a:srgbClr val="000000"/>
                </a:solidFill>
                <a:effectLst/>
                <a:uLnTx/>
                <a:uFillTx/>
                <a:latin typeface="+mn-lt"/>
                <a:ea typeface="+mn-ea"/>
                <a:cs typeface="+mn-cs"/>
              </a:rPr>
              <a:t>Copyright Notice</a:t>
            </a:r>
            <a:br>
              <a:rPr lang="en-US" sz="1400" b="1" i="0" u="none" spc="0" kern="1200" dirty="0">
                <a:ln>
                  <a:noFill/>
                </a:ln>
                <a:solidFill>
                  <a:srgbClr val="000000"/>
                </a:solidFill>
                <a:effectLst/>
                <a:uLnTx/>
                <a:uFillTx/>
                <a:latin typeface="+mn-lt"/>
                <a:ea typeface="+mn-ea"/>
                <a:cs typeface="+mn-cs"/>
              </a:rPr>
            </a:br>
            <a:endParaRPr lang="en-US" sz="1400" b="1" i="0" u="none" spc="0" kern="1200" dirty="0">
              <a:ln>
                <a:noFill/>
              </a:ln>
              <a:solidFill>
                <a:srgbClr val="000000"/>
              </a:solidFill>
              <a:effectLst/>
              <a:uLnTx/>
              <a:uFillTx/>
              <a:latin typeface="+mn-lt"/>
              <a:ea typeface="+mn-ea"/>
              <a:cs typeface="+mn-cs"/>
            </a:endParaRPr>
          </a:p>
          <a:p>
            <a:pPr marL="0" indent="0" rtl="0" algn="l" defTabSz="914400">
              <a:lnSpc>
                <a:spcPct val="100000"/>
              </a:lnSpc>
              <a:spcBef>
                <a:spcPts val="0"/>
              </a:spcBef>
              <a:spcAft>
                <a:spcPts val="0"/>
              </a:spcAft>
              <a:buClrTx/>
              <a:buSzTx/>
              <a:buFontTx/>
              <a:buNone/>
              <a:tabLst/>
            </a:pPr>
            <a:r>
              <a:rPr lang="en-US" sz="1400" b="0" i="0" u="none" spc="0" kern="1200" dirty="0">
                <a:ln>
                  <a:noFill/>
                </a:ln>
                <a:solidFill>
                  <a:srgbClr val="000000"/>
                </a:solidFill>
                <a:effectLst/>
                <a:uLnTx/>
                <a:uFillTx/>
                <a:latin typeface="+mn-lt"/>
                <a:ea typeface="+mn-ea"/>
                <a:cs typeface="+mn-cs"/>
              </a:rPr>
              <a:t>All materials on this Site are protected by United States copyright law and may not be reproduced, distributed, transmitted, displayed, or otherwise published without the prior written permission of Company. You may not alter or remove any trademark, copyright or other notice. </a:t>
            </a:r>
          </a:p>
          <a:p>
            <a:pPr marL="0" indent="0" rtl="0" algn="l" defTabSz="914400">
              <a:lnSpc>
                <a:spcPct val="100000"/>
              </a:lnSpc>
              <a:spcBef>
                <a:spcPts val="0"/>
              </a:spcBef>
              <a:spcAft>
                <a:spcPts val="0"/>
              </a:spcAft>
              <a:buClrTx/>
              <a:buSzTx/>
              <a:buFontTx/>
              <a:buNone/>
              <a:tabLst/>
            </a:pPr>
            <a:endParaRPr lang="en-US" sz="1400" b="0" i="0" u="none" spc="0" kern="1200" dirty="0">
              <a:ln>
                <a:noFill/>
              </a:ln>
              <a:solidFill>
                <a:srgbClr val="000000"/>
              </a:solidFill>
              <a:effectLst/>
              <a:uLnTx/>
              <a:uFillTx/>
              <a:latin typeface="+mn-lt"/>
              <a:ea typeface="+mn-ea"/>
              <a:cs typeface="+mn-cs"/>
            </a:endParaRPr>
          </a:p>
          <a:p>
            <a:pPr marL="0" indent="0" rtl="0" algn="l" defTabSz="914400">
              <a:lnSpc>
                <a:spcPct val="100000"/>
              </a:lnSpc>
              <a:spcBef>
                <a:spcPts val="0"/>
              </a:spcBef>
              <a:spcAft>
                <a:spcPts val="0"/>
              </a:spcAft>
              <a:buClrTx/>
              <a:buSzTx/>
              <a:buFontTx/>
              <a:buNone/>
              <a:tabLst/>
            </a:pPr>
            <a:r>
              <a:rPr lang="en-US" sz="1400" b="0" i="0" u="none" spc="0" kern="1200" dirty="0">
                <a:ln>
                  <a:noFill/>
                </a:ln>
                <a:solidFill>
                  <a:srgbClr val="000000"/>
                </a:solidFill>
                <a:effectLst/>
                <a:uLnTx/>
                <a:uFillTx/>
                <a:latin typeface="+mn-lt"/>
                <a:ea typeface="+mn-ea"/>
                <a:cs typeface="+mn-cs"/>
              </a:rPr>
              <a:t>However, provided that you maintain all copyright, trademark and other notices contained therein, you may download material (one machine readable copy and one print copy per page) for your personal, non-commercial use only.</a:t>
            </a:r>
          </a:p>
          <a:p>
            <a:pPr marL="0" indent="0" rtl="0" algn="l" defTabSz="914400">
              <a:lnSpc>
                <a:spcPct val="100000"/>
              </a:lnSpc>
              <a:spcBef>
                <a:spcPts val="0"/>
              </a:spcBef>
              <a:spcAft>
                <a:spcPts val="0"/>
              </a:spcAft>
              <a:buClrTx/>
              <a:buSzTx/>
              <a:buFontTx/>
              <a:buNone/>
              <a:tabLst/>
            </a:pPr>
            <a:endParaRPr lang="en-US" sz="1400" b="0" i="0" u="none" spc="0" kern="1200" dirty="0">
              <a:ln>
                <a:noFill/>
              </a:ln>
              <a:solidFill>
                <a:srgbClr val="000000"/>
              </a:solidFill>
              <a:effectLst/>
              <a:uLnTx/>
              <a:uFillTx/>
              <a:latin typeface="+mn-lt"/>
              <a:ea typeface="+mn-ea"/>
              <a:cs typeface="+mn-cs"/>
            </a:endParaRPr>
          </a:p>
          <a:p>
            <a:pPr marL="0" indent="0" rtl="0" algn="l" defTabSz="914400">
              <a:lnSpc>
                <a:spcPct val="100000"/>
              </a:lnSpc>
              <a:spcBef>
                <a:spcPts val="0"/>
              </a:spcBef>
              <a:spcAft>
                <a:spcPts val="0"/>
              </a:spcAft>
              <a:buClrTx/>
              <a:buSzTx/>
              <a:buFontTx/>
              <a:buNone/>
              <a:tabLst/>
            </a:pPr>
            <a:r>
              <a:rPr lang="en-US" sz="1400" b="0" i="0" u="none" spc="0" kern="1200" dirty="0">
                <a:ln>
                  <a:noFill/>
                </a:ln>
                <a:solidFill>
                  <a:srgbClr val="000000"/>
                </a:solidFill>
                <a:effectLst/>
                <a:uLnTx/>
                <a:uFillTx/>
                <a:latin typeface="+mn-lt"/>
                <a:ea typeface="+mn-ea"/>
                <a:cs typeface="+mn-cs"/>
              </a:rPr>
              <a:t>Any information posted to discussion forums (moderated and un-moderated) is for informational purposes only. We are not responsible for the information or the result of its practice.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457200" y="273050"/>
            <a:ext cx="3008313" cy="1162050"/>
          </a:xfrm>
          <a:ln>
            <a:headEnd type="none"/>
            <a:tailEnd type="none"/>
          </a:ln>
        </p:spPr>
        <p:txBody>
          <a:bodyPr anchor="b" wrap="square"/>
          <a:lstStyle>
            <a:lvl1pPr algn="l">
              <a:defRPr sz="2000" b="1" dirty="0"/>
            </a:lvl1pPr>
          </a:lstStyle>
          <a:p>
            <a:pPr/>
            <a:r>
              <a:rPr lang="en-US" dirty="0"/>
              <a:t>Click to edit Master title style</a:t>
            </a:r>
          </a:p>
        </p:txBody>
      </p:sp>
      <p:sp>
        <p:nvSpPr>
          <p:cNvPr id="3" name="Content Placeholder 2"/>
          <p:cNvSpPr>
            <a:spLocks noGrp="1"/>
          </p:cNvSpPr>
          <p:nvPr>
            <p:ph idx="1"/>
          </p:nvPr>
        </p:nvSpPr>
        <p:spPr bwMode="white">
          <a:xfrm>
            <a:off x="3575050" y="273050"/>
            <a:ext cx="5111750" cy="5853113"/>
          </a:xfrm>
          <a:ln>
            <a:headEnd type="none"/>
            <a:tailEnd type="none"/>
          </a:ln>
        </p:spPr>
        <p:txBody>
          <a:bodyPr wrap="square"/>
          <a:lstStyle>
            <a:lvl1pPr>
              <a:defRPr sz="3200" dirty="0"/>
            </a:lvl1pPr>
            <a:lvl2pPr>
              <a:defRPr sz="2800" dirty="0"/>
            </a:lvl2pPr>
            <a:lvl3pPr>
              <a:defRPr sz="2400" dirty="0"/>
            </a:lvl3pPr>
            <a:lvl4pPr>
              <a:defRPr sz="2000" dirty="0"/>
            </a:lvl4pPr>
            <a:lvl5pPr>
              <a:defRPr sz="2000" dirty="0"/>
            </a:lvl5pPr>
            <a:lvl6pPr>
              <a:defRPr sz="2000" dirty="0"/>
            </a:lvl6pPr>
            <a:lvl7pPr>
              <a:defRPr sz="2000" dirty="0"/>
            </a:lvl7pPr>
            <a:lvl8pPr>
              <a:defRPr sz="2000" dirty="0"/>
            </a:lvl8pPr>
            <a:lvl9pPr>
              <a:defRPr sz="2000" dirty="0"/>
            </a:lvl9pPr>
          </a:lstStyle>
          <a:p>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bwMode="white">
          <a:xfrm>
            <a:off x="457200" y="1435100"/>
            <a:ext cx="3008313" cy="4691063"/>
          </a:xfrm>
          <a:ln>
            <a:headEnd type="none"/>
            <a:tailEnd type="none"/>
          </a:ln>
        </p:spPr>
        <p:txBody>
          <a:bodyPr wrap="square"/>
          <a:lstStyle>
            <a:lvl1pPr marL="0" indent="0">
              <a:buNone/>
              <a:defRPr sz="1400" dirty="0"/>
            </a:lvl1pPr>
            <a:lvl2pPr marL="457200" indent="0">
              <a:buNone/>
              <a:defRPr sz="1200" dirty="0"/>
            </a:lvl2pPr>
            <a:lvl3pPr marL="914400" indent="0">
              <a:buNone/>
              <a:defRPr sz="1000" dirty="0"/>
            </a:lvl3pPr>
            <a:lvl4pPr marL="1371600" indent="0">
              <a:buNone/>
              <a:defRPr sz="900" dirty="0"/>
            </a:lvl4pPr>
            <a:lvl5pPr marL="1828800" indent="0">
              <a:buNone/>
              <a:defRPr sz="900" dirty="0"/>
            </a:lvl5pPr>
            <a:lvl6pPr marL="2286000" indent="0">
              <a:buNone/>
              <a:defRPr sz="900" dirty="0"/>
            </a:lvl6pPr>
            <a:lvl7pPr marL="2743200" indent="0">
              <a:buNone/>
              <a:defRPr sz="900" dirty="0"/>
            </a:lvl7pPr>
            <a:lvl8pPr marL="3200400" indent="0">
              <a:buNone/>
              <a:defRPr sz="900" dirty="0"/>
            </a:lvl8pPr>
            <a:lvl9pPr marL="3657600" indent="0">
              <a:buNone/>
              <a:defRPr sz="900" dirty="0"/>
            </a:lvl9pPr>
          </a:lstStyle>
          <a:p>
            <a:pPr/>
            <a:r>
              <a:rPr lang="en-US" dirty="0"/>
              <a:t>Click to edit Master text styles</a:t>
            </a:r>
          </a:p>
        </p:txBody>
      </p:sp>
      <p:sp>
        <p:nvSpPr>
          <p:cNvPr id="5" name="Date Placeholder 4"/>
          <p:cNvSpPr>
            <a:spLocks noGrp="1"/>
          </p:cNvSpPr>
          <p:nvPr>
            <p:ph type="dt" sz="half" idx="10"/>
          </p:nvPr>
        </p:nvSpPr>
        <p:spPr bwMode="white">
          <a:ln>
            <a:headEnd type="none"/>
            <a:tailEnd type="none"/>
          </a:ln>
        </p:spPr>
        <p:txBody>
          <a:bodyPr wrap="square"/>
          <a:lstStyle/>
          <a:p>
            <a:pPr/>
            <a:fld id="{2EE1BAEC-E88C-4622-A302-A87EF2BF6E4A}" type="datetime1">
              <a:rPr lang="en-US" dirty="0"/>
              <a:t>12/14/2023</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pPr/>
            <a:r>
              <a:rPr lang="en-US" dirty="0"/>
              <a:t>Copyright © 2009 Wolters Kluwer. Published by Lippincott Williams &amp; Wilkins.</a:t>
            </a:r>
          </a:p>
        </p:txBody>
      </p:sp>
      <p:sp>
        <p:nvSpPr>
          <p:cNvPr id="7" name="Slide Number Placeholder 6"/>
          <p:cNvSpPr>
            <a:spLocks noGrp="1"/>
          </p:cNvSpPr>
          <p:nvPr>
            <p:ph type="sldNum" sz="quarter" idx="12"/>
          </p:nvPr>
        </p:nvSpPr>
        <p:spPr bwMode="white">
          <a:ln>
            <a:headEnd type="none"/>
            <a:tailEnd type="none"/>
          </a:ln>
        </p:spPr>
        <p:txBody>
          <a:bodyPr wrap="square"/>
          <a:lstStyle/>
          <a:p>
            <a:pPr/>
            <a:fld id="{27A13296-8103-46F4-BA41-F532E14F2100}"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457200" y="170133"/>
            <a:ext cx="8229600" cy="338328"/>
          </a:xfrm>
          <a:ln>
            <a:headEnd type="none"/>
            <a:tailEnd type="none"/>
          </a:ln>
        </p:spPr>
        <p:txBody>
          <a:bodyPr anchor="b" wrap="square">
            <a:normAutofit/>
          </a:bodyPr>
          <a:lstStyle>
            <a:lvl1pPr algn="ctr">
              <a:defRPr sz="1800" b="1" dirty="0"/>
            </a:lvl1pPr>
          </a:lstStyle>
          <a:p>
            <a:pPr/>
            <a:r>
              <a:rPr lang="en-US" dirty="0"/>
              <a:t>Click to edit Master title style</a:t>
            </a:r>
          </a:p>
        </p:txBody>
      </p:sp>
      <p:sp>
        <p:nvSpPr>
          <p:cNvPr id="3" name="Picture Placeholder 2"/>
          <p:cNvSpPr>
            <a:spLocks noGrp="1"/>
          </p:cNvSpPr>
          <p:nvPr>
            <p:ph type="pic" idx="1"/>
          </p:nvPr>
        </p:nvSpPr>
        <p:spPr bwMode="white">
          <a:xfrm>
            <a:off x="457200" y="541713"/>
            <a:ext cx="5715000" cy="5715000"/>
          </a:xfrm>
          <a:ln>
            <a:solidFill>
              <a:schemeClr val="dk1">
                <a:lumMod val="50000"/>
                <a:lumOff val="50000"/>
              </a:schemeClr>
            </a:solidFill>
            <a:headEnd type="none"/>
            <a:tailEnd type="none"/>
          </a:ln>
        </p:spPr>
        <p:txBody>
          <a:bodyPr wrap="square"/>
          <a:lstStyle>
            <a:lvl1pPr marL="0" indent="0">
              <a:buNone/>
              <a:defRPr sz="3200" dirty="0"/>
            </a:lvl1pPr>
            <a:lvl2pPr marL="457200" indent="0">
              <a:buNone/>
              <a:defRPr sz="2800" dirty="0"/>
            </a:lvl2pPr>
            <a:lvl3pPr marL="914400" indent="0">
              <a:buNone/>
              <a:defRPr sz="2400" dirty="0"/>
            </a:lvl3pPr>
            <a:lvl4pPr marL="1371600" indent="0">
              <a:buNone/>
              <a:defRPr sz="2000" dirty="0"/>
            </a:lvl4pPr>
            <a:lvl5pPr marL="1828800" indent="0">
              <a:buNone/>
              <a:defRPr sz="2000" dirty="0"/>
            </a:lvl5pPr>
            <a:lvl6pPr marL="2286000" indent="0">
              <a:buNone/>
              <a:defRPr sz="2000" dirty="0"/>
            </a:lvl6pPr>
            <a:lvl7pPr marL="2743200" indent="0">
              <a:buNone/>
              <a:defRPr sz="2000" dirty="0"/>
            </a:lvl7pPr>
            <a:lvl8pPr marL="3200400" indent="0">
              <a:buNone/>
              <a:defRPr sz="2000" dirty="0"/>
            </a:lvl8pPr>
            <a:lvl9pPr marL="3657600" indent="0">
              <a:buNone/>
              <a:defRPr sz="2000" dirty="0"/>
            </a:lvl9pPr>
          </a:lstStyle>
          <a:p>
            <a:pPr/>
            <a:endParaRPr lang="en-US" dirty="0"/>
          </a:p>
        </p:txBody>
      </p:sp>
      <p:sp>
        <p:nvSpPr>
          <p:cNvPr id="4" name="Text Placeholder 3"/>
          <p:cNvSpPr>
            <a:spLocks noGrp="1"/>
          </p:cNvSpPr>
          <p:nvPr>
            <p:ph type="body" sz="half" idx="2"/>
          </p:nvPr>
        </p:nvSpPr>
        <p:spPr bwMode="white">
          <a:xfrm>
            <a:off x="6248400" y="2438399"/>
            <a:ext cx="2438400" cy="3812703"/>
          </a:xfrm>
          <a:ln>
            <a:headEnd type="none"/>
            <a:tailEnd type="none"/>
          </a:ln>
        </p:spPr>
        <p:txBody>
          <a:bodyPr anchor="b" wrap="square">
            <a:normAutofit/>
          </a:bodyPr>
          <a:lstStyle>
            <a:lvl1pPr marL="0" indent="0">
              <a:buNone/>
              <a:defRPr sz="1000" dirty="0"/>
            </a:lvl1pPr>
            <a:lvl2pPr marL="457200" indent="0">
              <a:buNone/>
              <a:defRPr sz="1200" dirty="0"/>
            </a:lvl2pPr>
            <a:lvl3pPr marL="914400" indent="0">
              <a:buNone/>
              <a:defRPr sz="1000" dirty="0"/>
            </a:lvl3pPr>
            <a:lvl4pPr marL="1371600" indent="0">
              <a:buNone/>
              <a:defRPr sz="900" dirty="0"/>
            </a:lvl4pPr>
            <a:lvl5pPr marL="1828800" indent="0">
              <a:buNone/>
              <a:defRPr sz="900" dirty="0"/>
            </a:lvl5pPr>
            <a:lvl6pPr marL="2286000" indent="0">
              <a:buNone/>
              <a:defRPr sz="900" dirty="0"/>
            </a:lvl6pPr>
            <a:lvl7pPr marL="2743200" indent="0">
              <a:buNone/>
              <a:defRPr sz="900" dirty="0"/>
            </a:lvl7pPr>
            <a:lvl8pPr marL="3200400" indent="0">
              <a:buNone/>
              <a:defRPr sz="900" dirty="0"/>
            </a:lvl8pPr>
            <a:lvl9pPr marL="3657600" indent="0">
              <a:buNone/>
              <a:defRPr sz="900" dirty="0"/>
            </a:lvl9pPr>
          </a:lstStyle>
          <a:p>
            <a:pPr/>
            <a:r>
              <a:rPr lang="en-US" dirty="0"/>
              <a:t>Click to edit Master text styles</a:t>
            </a:r>
          </a:p>
        </p:txBody>
      </p:sp>
      <p:sp>
        <p:nvSpPr>
          <p:cNvPr id="6" name="Footer Placeholder 5"/>
          <p:cNvSpPr>
            <a:spLocks noGrp="1"/>
          </p:cNvSpPr>
          <p:nvPr>
            <p:ph type="ftr" sz="quarter" idx="11"/>
          </p:nvPr>
        </p:nvSpPr>
        <p:spPr bwMode="white">
          <a:xfrm>
            <a:off x="2667000" y="6356350"/>
            <a:ext cx="5638800" cy="365125"/>
          </a:xfrm>
          <a:ln>
            <a:headEnd type="none"/>
            <a:tailEnd type="none"/>
          </a:ln>
        </p:spPr>
        <p:txBody>
          <a:bodyPr wrap="square"/>
          <a:lstStyle>
            <a:lvl1pPr>
              <a:defRPr sz="900" dirty="0"/>
            </a:lvl1pPr>
          </a:lstStyle>
          <a:p>
            <a:pPr/>
            <a:r>
              <a:rPr lang="en-US" dirty="0"/>
              <a:t>Copyright © 2023 Wolters Kluwer. Published by Lippincott Williams &amp; Wilkins.</a:t>
            </a:r>
          </a:p>
        </p:txBody>
      </p:sp>
      <p:sp>
        <p:nvSpPr>
          <p:cNvPr id="7" name="Slide Number Placeholder 6"/>
          <p:cNvSpPr>
            <a:spLocks noGrp="1"/>
          </p:cNvSpPr>
          <p:nvPr>
            <p:ph type="sldNum" sz="quarter" idx="12"/>
          </p:nvPr>
        </p:nvSpPr>
        <p:spPr bwMode="white">
          <a:xfrm>
            <a:off x="8305800" y="6356350"/>
            <a:ext cx="381000" cy="365125"/>
          </a:xfrm>
          <a:ln>
            <a:headEnd type="none"/>
            <a:tailEnd type="none"/>
          </a:ln>
        </p:spPr>
        <p:txBody>
          <a:bodyPr wrap="square"/>
          <a:lstStyle>
            <a:lvl1pPr>
              <a:defRPr sz="900" dirty="0"/>
            </a:lvl1pPr>
          </a:lstStyle>
          <a:p>
            <a:pPr/>
            <a:fld id="{27A13296-8103-46F4-BA41-F532E14F2100}" type="slidenum">
              <a:rPr lang="en-US" dirty="0"/>
              <a:t>‹#›</a:t>
            </a:fld>
            <a:endParaRPr lang="en-US" dirty="0"/>
          </a:p>
        </p:txBody>
      </p:sp>
      <p:sp>
        <p:nvSpPr>
          <p:cNvPr id="9" name="Text Placeholder 3"/>
          <p:cNvSpPr>
            <a:spLocks noGrp="1"/>
          </p:cNvSpPr>
          <p:nvPr>
            <p:ph type="body" sz="half" idx="13"/>
          </p:nvPr>
        </p:nvSpPr>
        <p:spPr bwMode="white">
          <a:xfrm>
            <a:off x="6248400" y="550652"/>
            <a:ext cx="2438400" cy="1831502"/>
          </a:xfrm>
          <a:ln>
            <a:headEnd type="none"/>
            <a:tailEnd type="none"/>
          </a:ln>
        </p:spPr>
        <p:txBody>
          <a:bodyPr wrap="square">
            <a:normAutofit/>
          </a:bodyPr>
          <a:lstStyle>
            <a:lvl1pPr marL="0" indent="0">
              <a:buNone/>
              <a:defRPr sz="1000" dirty="0"/>
            </a:lvl1pPr>
            <a:lvl2pPr marL="457200" indent="0">
              <a:buNone/>
              <a:defRPr sz="1200" dirty="0"/>
            </a:lvl2pPr>
            <a:lvl3pPr marL="914400" indent="0">
              <a:buNone/>
              <a:defRPr sz="1000" dirty="0"/>
            </a:lvl3pPr>
            <a:lvl4pPr marL="1371600" indent="0">
              <a:buNone/>
              <a:defRPr sz="900" dirty="0"/>
            </a:lvl4pPr>
            <a:lvl5pPr marL="1828800" indent="0">
              <a:buNone/>
              <a:defRPr sz="900" dirty="0"/>
            </a:lvl5pPr>
            <a:lvl6pPr marL="2286000" indent="0">
              <a:buNone/>
              <a:defRPr sz="900" dirty="0"/>
            </a:lvl6pPr>
            <a:lvl7pPr marL="2743200" indent="0">
              <a:buNone/>
              <a:defRPr sz="900" dirty="0"/>
            </a:lvl7pPr>
            <a:lvl8pPr marL="3200400" indent="0">
              <a:buNone/>
              <a:defRPr sz="900" dirty="0"/>
            </a:lvl8pPr>
            <a:lvl9pPr marL="3657600" indent="0">
              <a:buNone/>
              <a:defRPr sz="900" dirty="0"/>
            </a:lvl9pPr>
          </a:lstStyle>
          <a:p>
            <a:pPr/>
            <a:r>
              <a:rPr lang="en-US" dirty="0"/>
              <a:t>Click to edit Master text styles</a:t>
            </a:r>
          </a:p>
        </p:txBody>
      </p:sp>
    </p:spTree>
  </p:cSld>
  <p:clrMapOvr>
    <a:masterClrMapping/>
  </p:clrMapOvr>
</p:sldLayout>
</file>

<file path=ppt/slideMasters/_rels/slideMaster1.xml.rels>&#65279;<?xml version="1.0" encoding="utf-8" standalone="yes"?><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457200" y="274638"/>
            <a:ext cx="8229600" cy="1143000"/>
          </a:xfrm>
          <a:prstGeom prst="rect">
            <a:avLst/>
          </a:prstGeom>
          <a:ln>
            <a:headEnd type="none"/>
            <a:tailEnd type="none"/>
          </a:ln>
        </p:spPr>
        <p:txBody>
          <a:bodyPr lIns="91440" tIns="45720" rIns="91440" bIns="45720" anchor="ctr" wrap="square">
            <a:normAutofit/>
          </a:bodyPr>
          <a:lstStyle/>
          <a:p>
            <a:pPr/>
            <a:r>
              <a:rPr lang="en-US" dirty="0"/>
              <a:t>Click to edit Master title style</a:t>
            </a:r>
          </a:p>
        </p:txBody>
      </p:sp>
      <p:sp>
        <p:nvSpPr>
          <p:cNvPr id="3" name="Text Placeholder 2"/>
          <p:cNvSpPr>
            <a:spLocks noGrp="1"/>
          </p:cNvSpPr>
          <p:nvPr>
            <p:ph type="body" idx="1"/>
          </p:nvPr>
        </p:nvSpPr>
        <p:spPr bwMode="white">
          <a:xfrm>
            <a:off x="457200" y="1600200"/>
            <a:ext cx="8229600" cy="4525963"/>
          </a:xfrm>
          <a:prstGeom prst="rect">
            <a:avLst/>
          </a:prstGeom>
          <a:ln>
            <a:headEnd type="none"/>
            <a:tailEnd type="none"/>
          </a:ln>
        </p:spPr>
        <p:txBody>
          <a:bodyPr lIns="91440" tIns="45720" rIns="91440" bIns="45720" wrap="square">
            <a:normAutofit/>
          </a:bodyPr>
          <a:lstStyle/>
          <a:p>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white">
          <a:xfrm>
            <a:off x="457200" y="6356350"/>
            <a:ext cx="2133600" cy="365125"/>
          </a:xfrm>
          <a:prstGeom prst="rect">
            <a:avLst/>
          </a:prstGeom>
          <a:ln>
            <a:headEnd type="none"/>
            <a:tailEnd type="none"/>
          </a:ln>
        </p:spPr>
        <p:txBody>
          <a:bodyPr lIns="91440" tIns="45720" rIns="91440" bIns="45720" anchor="ctr" wrap="square"/>
          <a:lstStyle>
            <a:lvl1pPr algn="l">
              <a:defRPr sz="1200" dirty="0">
                <a:solidFill>
                  <a:schemeClr val="tx1">
                    <a:tint val="75000"/>
                  </a:schemeClr>
                </a:solidFill>
              </a:defRPr>
            </a:lvl1pPr>
          </a:lstStyle>
          <a:p>
            <a:pPr/>
            <a:fld id="{3A798468-0C38-4028-A144-7F51E7C2A6EF}" type="datetime1">
              <a:rPr lang="en-US" dirty="0"/>
              <a:t>12/14/2023</a:t>
            </a:fld>
            <a:endParaRPr lang="en-US" dirty="0"/>
          </a:p>
        </p:txBody>
      </p:sp>
      <p:sp>
        <p:nvSpPr>
          <p:cNvPr id="5" name="Footer Placeholder 4"/>
          <p:cNvSpPr>
            <a:spLocks noGrp="1"/>
          </p:cNvSpPr>
          <p:nvPr>
            <p:ph type="ftr" sz="quarter" idx="3"/>
          </p:nvPr>
        </p:nvSpPr>
        <p:spPr bwMode="white">
          <a:xfrm>
            <a:off x="3124200" y="6356350"/>
            <a:ext cx="2895600" cy="365125"/>
          </a:xfrm>
          <a:prstGeom prst="rect">
            <a:avLst/>
          </a:prstGeom>
          <a:ln>
            <a:headEnd type="none"/>
            <a:tailEnd type="none"/>
          </a:ln>
        </p:spPr>
        <p:txBody>
          <a:bodyPr lIns="91440" tIns="45720" rIns="91440" bIns="45720" anchor="ctr" wrap="square"/>
          <a:lstStyle>
            <a:lvl1pPr algn="ctr">
              <a:defRPr sz="1200" dirty="0">
                <a:solidFill>
                  <a:schemeClr val="tx1">
                    <a:tint val="75000"/>
                  </a:schemeClr>
                </a:solidFill>
              </a:defRPr>
            </a:lvl1pPr>
          </a:lstStyle>
          <a:p>
            <a:pPr/>
            <a:r>
              <a:rPr lang="en-US" dirty="0"/>
              <a:t>Copyright © 2009 Wolters Kluwer. Published by Lippincott Williams &amp; Wilkins.</a:t>
            </a:r>
          </a:p>
        </p:txBody>
      </p:sp>
      <p:sp>
        <p:nvSpPr>
          <p:cNvPr id="6" name="Slide Number Placeholder 5"/>
          <p:cNvSpPr>
            <a:spLocks noGrp="1"/>
          </p:cNvSpPr>
          <p:nvPr>
            <p:ph type="sldNum" sz="quarter" idx="4"/>
          </p:nvPr>
        </p:nvSpPr>
        <p:spPr bwMode="white">
          <a:xfrm>
            <a:off x="6553200" y="6356350"/>
            <a:ext cx="2133600" cy="365125"/>
          </a:xfrm>
          <a:prstGeom prst="rect">
            <a:avLst/>
          </a:prstGeom>
          <a:ln>
            <a:headEnd type="none"/>
            <a:tailEnd type="none"/>
          </a:ln>
        </p:spPr>
        <p:txBody>
          <a:bodyPr lIns="91440" tIns="45720" rIns="91440" bIns="45720" anchor="ctr" wrap="square"/>
          <a:lstStyle>
            <a:lvl1pPr algn="r">
              <a:defRPr sz="1200" dirty="0">
                <a:solidFill>
                  <a:schemeClr val="tx1">
                    <a:tint val="75000"/>
                  </a:schemeClr>
                </a:solidFill>
              </a:defRPr>
            </a:lvl1pPr>
          </a:lstStyle>
          <a:p>
            <a:pPr/>
            <a:fld id="{27A13296-8103-46F4-BA41-F532E14F2100}"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rtl="0" algn="ctr" defTabSz="914400">
        <a:spcBef>
          <a:spcPct val="0"/>
        </a:spcBef>
        <a:buNone/>
        <a:defRPr sz="4400" kern="1200" dirty="0">
          <a:solidFill>
            <a:schemeClr val="tx1"/>
          </a:solidFill>
          <a:latin typeface="+mj-lt"/>
          <a:ea typeface="+mj-ea"/>
          <a:cs typeface="+mj-cs"/>
        </a:defRPr>
      </a:lvl1pPr>
    </p:titleStyle>
    <p:bodyStyle>
      <a:lvl1pPr marL="342900" indent="-342900" rtl="0" algn="l" defTabSz="914400">
        <a:spcBef>
          <a:spcPct val="20000"/>
        </a:spcBef>
        <a:buFont typeface="Arial"/>
        <a:buChar char="•"/>
        <a:defRPr sz="3200" kern="1200" dirty="0">
          <a:solidFill>
            <a:schemeClr val="tx1"/>
          </a:solidFill>
          <a:latin typeface="+mn-lt"/>
          <a:ea typeface="+mn-ea"/>
          <a:cs typeface="+mn-cs"/>
        </a:defRPr>
      </a:lvl1pPr>
      <a:lvl2pPr marL="742950" indent="-285750" rtl="0" algn="l" defTabSz="914400">
        <a:spcBef>
          <a:spcPct val="20000"/>
        </a:spcBef>
        <a:buFont typeface="Arial"/>
        <a:buChar char="–"/>
        <a:defRPr sz="2800" kern="1200" dirty="0">
          <a:solidFill>
            <a:schemeClr val="tx1"/>
          </a:solidFill>
          <a:latin typeface="+mn-lt"/>
          <a:ea typeface="+mn-ea"/>
          <a:cs typeface="+mn-cs"/>
        </a:defRPr>
      </a:lvl2pPr>
      <a:lvl3pPr marL="1143000" indent="-228600" rtl="0" algn="l" defTabSz="914400">
        <a:spcBef>
          <a:spcPct val="20000"/>
        </a:spcBef>
        <a:buFont typeface="Arial"/>
        <a:buChar char="•"/>
        <a:defRPr sz="2400" kern="1200" dirty="0">
          <a:solidFill>
            <a:schemeClr val="tx1"/>
          </a:solidFill>
          <a:latin typeface="+mn-lt"/>
          <a:ea typeface="+mn-ea"/>
          <a:cs typeface="+mn-cs"/>
        </a:defRPr>
      </a:lvl3pPr>
      <a:lvl4pPr marL="1600200" indent="-228600" rtl="0" algn="l" defTabSz="914400">
        <a:spcBef>
          <a:spcPct val="20000"/>
        </a:spcBef>
        <a:buFont typeface="Arial"/>
        <a:buChar char="–"/>
        <a:defRPr sz="2000" kern="1200" dirty="0">
          <a:solidFill>
            <a:schemeClr val="tx1"/>
          </a:solidFill>
          <a:latin typeface="+mn-lt"/>
          <a:ea typeface="+mn-ea"/>
          <a:cs typeface="+mn-cs"/>
        </a:defRPr>
      </a:lvl4pPr>
      <a:lvl5pPr marL="2057400" indent="-228600" rtl="0" algn="l" defTabSz="914400">
        <a:spcBef>
          <a:spcPct val="20000"/>
        </a:spcBef>
        <a:buFont typeface="Arial"/>
        <a:buChar char="»"/>
        <a:defRPr sz="2000" kern="1200" dirty="0">
          <a:solidFill>
            <a:schemeClr val="tx1"/>
          </a:solidFill>
          <a:latin typeface="+mn-lt"/>
          <a:ea typeface="+mn-ea"/>
          <a:cs typeface="+mn-cs"/>
        </a:defRPr>
      </a:lvl5pPr>
      <a:lvl6pPr marL="2514600" indent="-228600" rtl="0" algn="l" defTabSz="914400">
        <a:spcBef>
          <a:spcPct val="20000"/>
        </a:spcBef>
        <a:buFont typeface="Arial"/>
        <a:buChar char="•"/>
        <a:defRPr sz="2000" kern="1200" dirty="0">
          <a:solidFill>
            <a:schemeClr val="tx1"/>
          </a:solidFill>
          <a:latin typeface="+mn-lt"/>
          <a:ea typeface="+mn-ea"/>
          <a:cs typeface="+mn-cs"/>
        </a:defRPr>
      </a:lvl6pPr>
      <a:lvl7pPr marL="2971800" indent="-228600" rtl="0" algn="l" defTabSz="914400">
        <a:spcBef>
          <a:spcPct val="20000"/>
        </a:spcBef>
        <a:buFont typeface="Arial"/>
        <a:buChar char="•"/>
        <a:defRPr sz="2000" kern="1200" dirty="0">
          <a:solidFill>
            <a:schemeClr val="tx1"/>
          </a:solidFill>
          <a:latin typeface="+mn-lt"/>
          <a:ea typeface="+mn-ea"/>
          <a:cs typeface="+mn-cs"/>
        </a:defRPr>
      </a:lvl7pPr>
      <a:lvl8pPr marL="3429000" indent="-228600" rtl="0" algn="l" defTabSz="914400">
        <a:spcBef>
          <a:spcPct val="20000"/>
        </a:spcBef>
        <a:buFont typeface="Arial"/>
        <a:buChar char="•"/>
        <a:defRPr sz="2000" kern="1200" dirty="0">
          <a:solidFill>
            <a:schemeClr val="tx1"/>
          </a:solidFill>
          <a:latin typeface="+mn-lt"/>
          <a:ea typeface="+mn-ea"/>
          <a:cs typeface="+mn-cs"/>
        </a:defRPr>
      </a:lvl8pPr>
      <a:lvl9pPr marL="3886200" indent="-228600" rtl="0" algn="l" defTabSz="914400">
        <a:spcBef>
          <a:spcPct val="20000"/>
        </a:spcBef>
        <a:buFont typeface="Arial"/>
        <a:buChar char="•"/>
        <a:defRPr sz="2000" kern="1200" dirty="0">
          <a:solidFill>
            <a:schemeClr val="tx1"/>
          </a:solidFill>
          <a:latin typeface="+mn-lt"/>
          <a:ea typeface="+mn-ea"/>
          <a:cs typeface="+mn-cs"/>
        </a:defRPr>
      </a:lvl9pPr>
    </p:bodyStyle>
    <p:otherStyle>
      <a:defPPr defTabSz="914400">
        <a:defRPr lang="en-US" dirty="0"/>
      </a:defPPr>
      <a:lvl1pPr marL="0" rtl="0" algn="l" defTabSz="914400">
        <a:defRPr sz="1800" kern="1200" dirty="0">
          <a:solidFill>
            <a:schemeClr val="tx1"/>
          </a:solidFill>
          <a:latin typeface="+mn-lt"/>
          <a:ea typeface="+mn-ea"/>
          <a:cs typeface="+mn-cs"/>
        </a:defRPr>
      </a:lvl1pPr>
      <a:lvl2pPr marL="457200" rtl="0" algn="l" defTabSz="914400">
        <a:defRPr sz="1800" kern="1200" dirty="0">
          <a:solidFill>
            <a:schemeClr val="tx1"/>
          </a:solidFill>
          <a:latin typeface="+mn-lt"/>
          <a:ea typeface="+mn-ea"/>
          <a:cs typeface="+mn-cs"/>
        </a:defRPr>
      </a:lvl2pPr>
      <a:lvl3pPr marL="914400" rtl="0" algn="l" defTabSz="914400">
        <a:defRPr sz="1800" kern="1200" dirty="0">
          <a:solidFill>
            <a:schemeClr val="tx1"/>
          </a:solidFill>
          <a:latin typeface="+mn-lt"/>
          <a:ea typeface="+mn-ea"/>
          <a:cs typeface="+mn-cs"/>
        </a:defRPr>
      </a:lvl3pPr>
      <a:lvl4pPr marL="1371600" rtl="0" algn="l" defTabSz="914400">
        <a:defRPr sz="1800" kern="1200" dirty="0">
          <a:solidFill>
            <a:schemeClr val="tx1"/>
          </a:solidFill>
          <a:latin typeface="+mn-lt"/>
          <a:ea typeface="+mn-ea"/>
          <a:cs typeface="+mn-cs"/>
        </a:defRPr>
      </a:lvl4pPr>
      <a:lvl5pPr marL="1828800" rtl="0" algn="l" defTabSz="914400">
        <a:defRPr sz="1800" kern="1200" dirty="0">
          <a:solidFill>
            <a:schemeClr val="tx1"/>
          </a:solidFill>
          <a:latin typeface="+mn-lt"/>
          <a:ea typeface="+mn-ea"/>
          <a:cs typeface="+mn-cs"/>
        </a:defRPr>
      </a:lvl5pPr>
      <a:lvl6pPr marL="2286000" rtl="0" algn="l" defTabSz="914400">
        <a:defRPr sz="1800" kern="1200" dirty="0">
          <a:solidFill>
            <a:schemeClr val="tx1"/>
          </a:solidFill>
          <a:latin typeface="+mn-lt"/>
          <a:ea typeface="+mn-ea"/>
          <a:cs typeface="+mn-cs"/>
        </a:defRPr>
      </a:lvl6pPr>
      <a:lvl7pPr marL="2743200" rtl="0" algn="l" defTabSz="914400">
        <a:defRPr sz="1800" kern="1200" dirty="0">
          <a:solidFill>
            <a:schemeClr val="tx1"/>
          </a:solidFill>
          <a:latin typeface="+mn-lt"/>
          <a:ea typeface="+mn-ea"/>
          <a:cs typeface="+mn-cs"/>
        </a:defRPr>
      </a:lvl7pPr>
      <a:lvl8pPr marL="3200400" rtl="0" algn="l" defTabSz="914400">
        <a:defRPr sz="1800" kern="1200" dirty="0">
          <a:solidFill>
            <a:schemeClr val="tx1"/>
          </a:solidFill>
          <a:latin typeface="+mn-lt"/>
          <a:ea typeface="+mn-ea"/>
          <a:cs typeface="+mn-cs"/>
        </a:defRPr>
      </a:lvl8pPr>
      <a:lvl9pPr marL="3657600" rtl="0" algn="l" defTabSz="914400">
        <a:defRPr sz="1800" kern="1200" dirty="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hyperlink" Target="https://shop.lww.com/journal-permission" TargetMode="External" /><Relationship Id="rId3" Type="http://schemas.openxmlformats.org/officeDocument/2006/relationships/image" Target="../media/image1.png"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9.xml" /><Relationship Id="rId2" Type="http://schemas.openxmlformats.org/officeDocument/2006/relationships/hyperlink" Target="https://journals.lww.com/stdjournal/fulltext/2021/04000/estimates_of_the_prevalence_and_incidence_of.7.aspx" TargetMode="External" /><Relationship Id="rId3" Type="http://schemas.openxmlformats.org/officeDocument/2006/relationships/image" Target="../media/image1.png" /><Relationship Id="rId4" Type="http://schemas.openxmlformats.org/officeDocument/2006/relationships/image" Target="../media/image3.jpeg"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9.xml" /><Relationship Id="rId2" Type="http://schemas.openxmlformats.org/officeDocument/2006/relationships/hyperlink" Target="https://journals.lww.com/stdjournal/fulltext/2021/04000/estimates_of_the_prevalence_and_incidence_of.7.aspx" TargetMode="External" /><Relationship Id="rId3" Type="http://schemas.openxmlformats.org/officeDocument/2006/relationships/image" Target="../media/image1.png" /><Relationship Id="rId4" Type="http://schemas.openxmlformats.org/officeDocument/2006/relationships/image" Target="../media/image5.jpeg"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9.xml" /><Relationship Id="rId2" Type="http://schemas.openxmlformats.org/officeDocument/2006/relationships/hyperlink" Target="https://journals.lww.com/stdjournal/fulltext/2021/04000/estimates_of_the_prevalence_and_incidence_of.7.aspx" TargetMode="External" /><Relationship Id="rId3" Type="http://schemas.openxmlformats.org/officeDocument/2006/relationships/image" Target="../media/image1.png" /><Relationship Id="rId4" Type="http://schemas.openxmlformats.org/officeDocument/2006/relationships/image" Target="../media/image7.jpe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bwMode="white">
          <a:ln>
            <a:headEnd type="none"/>
            <a:tailEnd type="none"/>
          </a:ln>
        </p:spPr>
        <p:txBody>
          <a:bodyPr wrap="square"/>
          <a:lstStyle/>
          <a:p>
            <a:pPr defTabSz="914400"/>
            <a:r>
              <a:rPr/>
              <a:t>This PowerPoint document contains the images that you requested.</a:t>
            </a:r>
          </a:p>
        </p:txBody>
      </p:sp>
      <p:sp>
        <p:nvSpPr>
          <p:cNvPr id="3" name="Title 2"/>
          <p:cNvSpPr>
            <a:spLocks noGrp="1"/>
          </p:cNvSpPr>
          <p:nvPr>
            <p:ph type="title" idx="0"/>
          </p:nvPr>
        </p:nvSpPr>
        <p:spPr bwMode="white">
          <a:ln>
            <a:headEnd type="none"/>
            <a:tailEnd type="none"/>
          </a:ln>
        </p:spPr>
        <p:txBody>
          <a:bodyPr wrap="square"/>
          <a:lstStyle/>
          <a:p>
            <a:pPr defTabSz="914400"/>
            <a:r>
              <a:rPr/>
              <a:t>Thank You</a:t>
            </a:r>
          </a:p>
        </p:txBody>
      </p:sp>
      <p:sp>
        <p:nvSpPr>
          <p:cNvPr id="4" name="Text Placeholder 3"/>
          <p:cNvSpPr>
            <a:spLocks noGrp="1"/>
          </p:cNvSpPr>
          <p:nvPr>
            <p:ph type="body" sz="quarter" idx="13"/>
          </p:nvPr>
        </p:nvSpPr>
        <p:spPr bwMode="white">
          <a:ln>
            <a:headEnd type="none"/>
            <a:tailEnd type="none"/>
          </a:ln>
        </p:spPr>
        <p:txBody>
          <a:bodyPr wrap="square"/>
          <a:lstStyle/>
          <a:p>
            <a:pPr algn="l" defTabSz="914400"/>
            <a:r>
              <a:rPr sz="1400" b="1" dirty="0">
                <a:solidFill>
                  <a:srgbClr val="000000"/>
                </a:solidFill>
                <a:latin typeface="Calibri (Body)"/>
                <a:ea typeface="Calibri (Body)"/>
                <a:cs typeface="Calibri (Body)"/>
              </a:rPr>
              <a:t>Copyright Notice</a:t>
            </a:r>
          </a:p>
          <a:p>
            <a:pPr defTabSz="914400"/>
          </a:p>
          <a:p>
            <a:pPr algn="l" defTabSz="914400"/>
            <a:r>
              <a:rPr sz="1400" b="0" dirty="0">
                <a:solidFill>
                  <a:srgbClr val="000000"/>
                </a:solidFill>
                <a:latin typeface="Calibri (Body)"/>
                <a:ea typeface="Calibri (Body)"/>
                <a:cs typeface="Calibri (Body)"/>
              </a:rPr>
              <a:t>All materials on this Site are protected by United States copyright law and may not be reproduced, distributed, transmitted, displayed, or otherwise published without the prior written permission of Wolters Kluwer. You may not alter or remove any trademark, copyright or other notice.</a:t>
            </a:r>
          </a:p>
          <a:p>
            <a:pPr defTabSz="914400"/>
          </a:p>
          <a:p>
            <a:pPr algn="l" defTabSz="914400"/>
            <a:r>
              <a:rPr sz="1400" b="0" dirty="0">
                <a:solidFill>
                  <a:srgbClr val="000000"/>
                </a:solidFill>
                <a:latin typeface="Calibri (Body)"/>
                <a:ea typeface="Calibri (Body)"/>
                <a:cs typeface="Calibri (Body)"/>
              </a:rPr>
              <a:t>However, provided that you maintain all copyright, trademark and other notices contained therein, you may download material (one machine readable copy and one print copy per page) for your personal, non-commercial use only. Please refer to this link for further information on how to </a:t>
            </a:r>
            <a:r>
              <a:rPr sz="1400" b="0" u="sng" dirty="0">
                <a:solidFill>
                  <a:srgbClr val="000000"/>
                </a:solidFill>
                <a:latin typeface="Calibri (Body)"/>
                <a:ea typeface="Calibri (Body)"/>
                <a:cs typeface="Calibri (Body)"/>
                <a:hlinkClick r:id="rId2" action="ppaction://hlinkfile"/>
              </a:rPr>
              <a:t> apply for permission for re-use</a:t>
            </a:r>
          </a:p>
          <a:p>
            <a:pPr defTabSz="914400"/>
          </a:p>
          <a:p>
            <a:pPr algn="l" defTabSz="914400"/>
            <a:r>
              <a:rPr sz="1400" b="0" dirty="0">
                <a:solidFill>
                  <a:srgbClr val="000000"/>
                </a:solidFill>
                <a:latin typeface="Calibri (Body)"/>
                <a:ea typeface="Calibri (Body)"/>
                <a:cs typeface="Calibri (Body)"/>
              </a:rPr>
              <a:t> Any information posted to discussion forums (moderated and un-moderated) is for informational purposes only. We are not responsible for the information or the result of its practice.</a:t>
            </a:r>
          </a:p>
          <a:p>
            <a:pPr defTabSz="914400"/>
          </a:p>
        </p:txBody>
      </p:sp>
      <p:pic>
        <p:nvPicPr>
          <p:cNvPr id="5" name="Picture 5"/>
          <p:cNvPicPr>
            <a:picLocks noChangeAspect="1"/>
          </p:cNvPicPr>
          <p:nvPr/>
        </p:nvPicPr>
        <p:blipFill>
          <a:blip r:embed="rId3">
            <a:lum/>
          </a:blip>
          <a:srcRect/>
          <a:stretch>
            <a:fillRect/>
          </a:stretch>
        </p:blipFill>
        <p:spPr bwMode="white">
          <a:xfrm rot="0">
            <a:off x="3767328" y="256032"/>
            <a:ext cx="1600200" cy="685800"/>
          </a:xfrm>
          <a:prstGeom prst="rect">
            <a:avLst/>
          </a:prstGeom>
          <a:ln>
            <a:headEnd type="none"/>
            <a:tailEnd type="none"/>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Title 1"/>
          <p:cNvSpPr>
            <a:spLocks noGrp="1"/>
          </p:cNvSpPr>
          <p:nvPr>
            <p:ph type="title" idx="0"/>
          </p:nvPr>
        </p:nvSpPr>
        <p:spPr bwMode="white">
          <a:ln>
            <a:headEnd type="none"/>
            <a:tailEnd type="none"/>
          </a:ln>
        </p:spPr>
        <p:txBody>
          <a:bodyPr wrap="square"/>
          <a:lstStyle/>
          <a:p>
            <a:pPr defTabSz="914400"/>
            <a:r>
              <a:rPr/>
              <a:t>Panel 1</a:t>
            </a:r>
          </a:p>
        </p:txBody>
      </p:sp>
      <p:sp>
        <p:nvSpPr>
          <p:cNvPr id="4" name="Text Placeholder 3"/>
          <p:cNvSpPr>
            <a:spLocks noGrp="1"/>
          </p:cNvSpPr>
          <p:nvPr>
            <p:ph type="body" sz="half" idx="2"/>
          </p:nvPr>
        </p:nvSpPr>
        <p:spPr bwMode="white">
          <a:xfrm rot="0">
            <a:off x="6245352" y="741578"/>
            <a:ext cx="2432304" cy="1832400"/>
          </a:xfrm>
          <a:ln>
            <a:headEnd type="none"/>
            <a:tailEnd type="none"/>
          </a:ln>
        </p:spPr>
        <p:txBody>
          <a:bodyPr anchor="t" wrap="square"/>
          <a:lstStyle/>
          <a:p>
            <a:pPr algn="l" defTabSz="914400"/>
            <a:r>
              <a:rPr sz="900" u="sng" dirty="0">
                <a:solidFill>
                  <a:srgbClr val="000000"/>
                </a:solidFill>
                <a:latin typeface="Calibri (Body)"/>
                <a:ea typeface="Calibri (Body)"/>
                <a:cs typeface="Calibri (Body)"/>
                <a:hlinkClick r:id="rId2" action="ppaction://hlinkfile"/>
              </a:rPr>
              <a:t>Estimates of the Prevalence and Incidence of Syphilis in the United States, 2018</a:t>
            </a:r>
          </a:p>
          <a:p>
            <a:pPr defTabSz="914400"/>
          </a:p>
          <a:p>
            <a:pPr algn="l" defTabSz="914400"/>
            <a:r>
              <a:rPr sz="900" dirty="0">
                <a:solidFill>
                  <a:srgbClr val="000000"/>
                </a:solidFill>
                <a:latin typeface="Calibri (Body)"/>
                <a:ea typeface="Calibri (Body)"/>
                <a:cs typeface="Calibri (Body)"/>
              </a:rPr>
              <a:t>Spicknall, Ian H.; Kreisel, Kristen M.; Weinstock, Hillard S.</a:t>
            </a:r>
          </a:p>
          <a:p>
            <a:pPr defTabSz="914400"/>
          </a:p>
          <a:p>
            <a:pPr algn="l" defTabSz="914400"/>
            <a:r>
              <a:rPr sz="900" dirty="0">
                <a:solidFill>
                  <a:srgbClr val="000000"/>
                </a:solidFill>
                <a:latin typeface="Calibri (Body)"/>
                <a:ea typeface="Calibri (Body)"/>
                <a:cs typeface="Calibri (Body)"/>
              </a:rPr>
              <a:t>Sexually Transmitted Diseases48(4):247-252, April 2021.</a:t>
            </a:r>
          </a:p>
          <a:p>
            <a:pPr defTabSz="914400"/>
          </a:p>
          <a:p>
            <a:pPr algn="l" defTabSz="914400"/>
            <a:r>
              <a:rPr sz="900" dirty="0">
                <a:solidFill>
                  <a:srgbClr val="000000"/>
                </a:solidFill>
                <a:latin typeface="Calibri (Body)"/>
                <a:ea typeface="Calibri (Body)"/>
                <a:cs typeface="Calibri (Body)"/>
              </a:rPr>
              <a:t>doi: 10.1097/OLQ.0000000000001364</a:t>
            </a:r>
          </a:p>
          <a:p>
            <a:pPr defTabSz="914400"/>
          </a:p>
        </p:txBody>
      </p:sp>
      <p:sp>
        <p:nvSpPr>
          <p:cNvPr id="5" name="Footer Placeholder 4"/>
          <p:cNvSpPr>
            <a:spLocks noGrp="1"/>
          </p:cNvSpPr>
          <p:nvPr>
            <p:ph type="ftr" sz="quarter" idx="11"/>
          </p:nvPr>
        </p:nvSpPr>
        <p:spPr bwMode="white">
          <a:ln>
            <a:headEnd type="none"/>
            <a:tailEnd type="none"/>
          </a:ln>
        </p:spPr>
        <p:txBody>
          <a:bodyPr wrap="square"/>
          <a:lstStyle>
            <a:lvl1pPr>
              <a:defRPr sz="900" dirty="0"/>
            </a:lvl1pPr>
          </a:lstStyle>
          <a:p>
            <a:pPr/>
            <a:r>
              <a:rPr lang="en-US" dirty="0"/>
              <a:t>Copyright © 2023 Wolters Kluwer. Published by Lippincott Williams &amp; Wilkins.</a:t>
            </a:r>
          </a:p>
        </p:txBody>
      </p:sp>
      <p:sp>
        <p:nvSpPr>
          <p:cNvPr id="6" name="Slide Number Placeholder 5"/>
          <p:cNvSpPr>
            <a:spLocks noGrp="1"/>
          </p:cNvSpPr>
          <p:nvPr>
            <p:ph type="sldNum" sz="quarter" idx="12"/>
          </p:nvPr>
        </p:nvSpPr>
        <p:spPr bwMode="white">
          <a:ln>
            <a:headEnd type="none"/>
            <a:tailEnd type="none"/>
          </a:ln>
        </p:spPr>
        <p:txBody>
          <a:bodyPr wrap="square"/>
          <a:lstStyle>
            <a:lvl1pPr>
              <a:defRPr sz="900" dirty="0"/>
            </a:lvl1pPr>
          </a:lstStyle>
          <a:p>
            <a:pPr/>
            <a:fld id="{27A13296-8103-46F4-BA41-F532E14F2100}" type="slidenum">
              <a:rPr lang="en-US" dirty="0"/>
              <a:t>‹#›</a:t>
            </a:fld>
            <a:endParaRPr lang="en-US" dirty="0"/>
          </a:p>
        </p:txBody>
      </p:sp>
      <p:sp>
        <p:nvSpPr>
          <p:cNvPr id="7" name="Text Placeholder 6"/>
          <p:cNvSpPr>
            <a:spLocks noGrp="1"/>
          </p:cNvSpPr>
          <p:nvPr>
            <p:ph type="body" sz="half" idx="13"/>
          </p:nvPr>
        </p:nvSpPr>
        <p:spPr bwMode="white">
          <a:xfrm rot="0">
            <a:off x="6245352" y="2743200"/>
            <a:ext cx="2432304" cy="2889504"/>
          </a:xfrm>
          <a:ln>
            <a:headEnd type="none"/>
            <a:tailEnd type="none"/>
          </a:ln>
        </p:spPr>
        <p:txBody>
          <a:bodyPr anchor="b" wrap="square"/>
          <a:lstStyle/>
          <a:p>
            <a:pPr algn="l" defTabSz="914400"/>
            <a:r>
              <a:rPr sz="900" dirty="0">
                <a:solidFill>
                  <a:srgbClr val="000000"/>
                </a:solidFill>
                <a:latin typeface="Calibri (Body)"/>
                <a:ea typeface="Calibri (Body)"/>
                <a:cs typeface="Calibri (Body)"/>
              </a:rPr>
              <a:t>Model differential equations and schematic. Syphilis state space is described by people being uninfected (U), early infected (E), and late infected (L). The annual number of early case reports (KE) and late case reports (KL) is used to fit thismodel by specifying stage-specific rates of symptomatic treatment seeking, background screening, and initial state space description. Each subpopulation based on age and sex is fit separately, allowing for subpopulation specific parameter values. Additional modeling simulation code is available in the Supplemental Materials, http://links.lww.com/OLQ/A602.</a:t>
            </a:r>
          </a:p>
          <a:p>
            <a:pPr defTabSz="914400"/>
          </a:p>
        </p:txBody>
      </p:sp>
      <p:pic>
        <p:nvPicPr>
          <p:cNvPr id="8" name="Picture 8"/>
          <p:cNvPicPr>
            <a:picLocks noChangeAspect="1"/>
          </p:cNvPicPr>
          <p:nvPr/>
        </p:nvPicPr>
        <p:blipFill>
          <a:blip r:embed="rId3">
            <a:lum/>
          </a:blip>
          <a:srcRect/>
          <a:stretch>
            <a:fillRect/>
          </a:stretch>
        </p:blipFill>
        <p:spPr bwMode="white">
          <a:xfrm rot="0">
            <a:off x="182880" y="5943600"/>
            <a:ext cx="1600200" cy="685800"/>
          </a:xfrm>
          <a:prstGeom prst="rect">
            <a:avLst/>
          </a:prstGeom>
          <a:ln>
            <a:headEnd type="none"/>
            <a:tailEnd type="none"/>
          </a:ln>
        </p:spPr>
      </p:pic>
      <p:pic>
        <p:nvPicPr>
          <p:cNvPr id="9" name="Picture 9"/>
          <p:cNvPicPr>
            <a:picLocks noChangeAspect="1"/>
          </p:cNvPicPr>
          <p:nvPr/>
        </p:nvPicPr>
        <p:blipFill>
          <a:blip r:embed="rId4">
            <a:lum/>
          </a:blip>
          <a:srcRect/>
          <a:stretch>
            <a:fillRect/>
          </a:stretch>
        </p:blipFill>
        <p:spPr bwMode="white">
          <a:xfrm rot="0">
            <a:off x="685400" y="2800350"/>
            <a:ext cx="5029200" cy="1257300"/>
          </a:xfrm>
          <a:prstGeom prst="rect">
            <a:avLst/>
          </a:prstGeom>
          <a:ln>
            <a:headEnd type="none"/>
            <a:tailEnd type="none"/>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Title 1"/>
          <p:cNvSpPr>
            <a:spLocks noGrp="1"/>
          </p:cNvSpPr>
          <p:nvPr>
            <p:ph type="title" idx="0"/>
          </p:nvPr>
        </p:nvSpPr>
        <p:spPr bwMode="white">
          <a:ln>
            <a:headEnd type="none"/>
            <a:tailEnd type="none"/>
          </a:ln>
        </p:spPr>
        <p:txBody>
          <a:bodyPr wrap="square"/>
          <a:lstStyle/>
          <a:p>
            <a:pPr defTabSz="914400"/>
            <a:r>
              <a:rPr/>
              <a:t>Figure 1</a:t>
            </a:r>
          </a:p>
        </p:txBody>
      </p:sp>
      <p:sp>
        <p:nvSpPr>
          <p:cNvPr id="4" name="Text Placeholder 3"/>
          <p:cNvSpPr>
            <a:spLocks noGrp="1"/>
          </p:cNvSpPr>
          <p:nvPr>
            <p:ph type="body" sz="half" idx="2"/>
          </p:nvPr>
        </p:nvSpPr>
        <p:spPr bwMode="white">
          <a:xfrm rot="0">
            <a:off x="6245352" y="741578"/>
            <a:ext cx="2432304" cy="1832400"/>
          </a:xfrm>
          <a:ln>
            <a:headEnd type="none"/>
            <a:tailEnd type="none"/>
          </a:ln>
        </p:spPr>
        <p:txBody>
          <a:bodyPr anchor="t" wrap="square"/>
          <a:lstStyle/>
          <a:p>
            <a:pPr algn="l" defTabSz="914400"/>
            <a:r>
              <a:rPr sz="900" u="sng" dirty="0">
                <a:solidFill>
                  <a:srgbClr val="000000"/>
                </a:solidFill>
                <a:latin typeface="Calibri (Body)"/>
                <a:ea typeface="Calibri (Body)"/>
                <a:cs typeface="Calibri (Body)"/>
                <a:hlinkClick r:id="rId2" action="ppaction://hlinkfile"/>
              </a:rPr>
              <a:t>Estimates of the Prevalence and Incidence of Syphilis in the United States, 2018</a:t>
            </a:r>
          </a:p>
          <a:p>
            <a:pPr defTabSz="914400"/>
          </a:p>
          <a:p>
            <a:pPr algn="l" defTabSz="914400"/>
            <a:r>
              <a:rPr sz="900" dirty="0">
                <a:solidFill>
                  <a:srgbClr val="000000"/>
                </a:solidFill>
                <a:latin typeface="Calibri (Body)"/>
                <a:ea typeface="Calibri (Body)"/>
                <a:cs typeface="Calibri (Body)"/>
              </a:rPr>
              <a:t>Spicknall, Ian H.; Kreisel, Kristen M.; Weinstock, Hillard S.</a:t>
            </a:r>
          </a:p>
          <a:p>
            <a:pPr defTabSz="914400"/>
          </a:p>
          <a:p>
            <a:pPr algn="l" defTabSz="914400"/>
            <a:r>
              <a:rPr sz="900" dirty="0">
                <a:solidFill>
                  <a:srgbClr val="000000"/>
                </a:solidFill>
                <a:latin typeface="Calibri (Body)"/>
                <a:ea typeface="Calibri (Body)"/>
                <a:cs typeface="Calibri (Body)"/>
              </a:rPr>
              <a:t>Sexually Transmitted Diseases48(4):247-252, April 2021.</a:t>
            </a:r>
          </a:p>
          <a:p>
            <a:pPr defTabSz="914400"/>
          </a:p>
          <a:p>
            <a:pPr algn="l" defTabSz="914400"/>
            <a:r>
              <a:rPr sz="900" dirty="0">
                <a:solidFill>
                  <a:srgbClr val="000000"/>
                </a:solidFill>
                <a:latin typeface="Calibri (Body)"/>
                <a:ea typeface="Calibri (Body)"/>
                <a:cs typeface="Calibri (Body)"/>
              </a:rPr>
              <a:t>doi: 10.1097/OLQ.0000000000001364</a:t>
            </a:r>
          </a:p>
          <a:p>
            <a:pPr defTabSz="914400"/>
          </a:p>
        </p:txBody>
      </p:sp>
      <p:sp>
        <p:nvSpPr>
          <p:cNvPr id="5" name="Footer Placeholder 4"/>
          <p:cNvSpPr>
            <a:spLocks noGrp="1"/>
          </p:cNvSpPr>
          <p:nvPr>
            <p:ph type="ftr" sz="quarter" idx="11"/>
          </p:nvPr>
        </p:nvSpPr>
        <p:spPr bwMode="white">
          <a:ln>
            <a:headEnd type="none"/>
            <a:tailEnd type="none"/>
          </a:ln>
        </p:spPr>
        <p:txBody>
          <a:bodyPr wrap="square"/>
          <a:lstStyle>
            <a:lvl1pPr>
              <a:defRPr sz="900" dirty="0"/>
            </a:lvl1pPr>
          </a:lstStyle>
          <a:p>
            <a:pPr/>
            <a:r>
              <a:rPr lang="en-US" dirty="0"/>
              <a:t>Copyright © 2023 Wolters Kluwer. Published by Lippincott Williams &amp; Wilkins.</a:t>
            </a:r>
          </a:p>
        </p:txBody>
      </p:sp>
      <p:sp>
        <p:nvSpPr>
          <p:cNvPr id="6" name="Slide Number Placeholder 5"/>
          <p:cNvSpPr>
            <a:spLocks noGrp="1"/>
          </p:cNvSpPr>
          <p:nvPr>
            <p:ph type="sldNum" sz="quarter" idx="12"/>
          </p:nvPr>
        </p:nvSpPr>
        <p:spPr bwMode="white">
          <a:ln>
            <a:headEnd type="none"/>
            <a:tailEnd type="none"/>
          </a:ln>
        </p:spPr>
        <p:txBody>
          <a:bodyPr wrap="square"/>
          <a:lstStyle>
            <a:lvl1pPr>
              <a:defRPr sz="900" dirty="0"/>
            </a:lvl1pPr>
          </a:lstStyle>
          <a:p>
            <a:pPr/>
            <a:fld id="{27A13296-8103-46F4-BA41-F532E14F2100}" type="slidenum">
              <a:rPr lang="en-US" dirty="0"/>
              <a:t>‹#›</a:t>
            </a:fld>
            <a:endParaRPr lang="en-US" dirty="0"/>
          </a:p>
        </p:txBody>
      </p:sp>
      <p:sp>
        <p:nvSpPr>
          <p:cNvPr id="7" name="Text Placeholder 6"/>
          <p:cNvSpPr>
            <a:spLocks noGrp="1"/>
          </p:cNvSpPr>
          <p:nvPr>
            <p:ph type="body" sz="half" idx="13"/>
          </p:nvPr>
        </p:nvSpPr>
        <p:spPr bwMode="white">
          <a:xfrm rot="0">
            <a:off x="6245352" y="2743200"/>
            <a:ext cx="2432304" cy="2889504"/>
          </a:xfrm>
          <a:ln>
            <a:headEnd type="none"/>
            <a:tailEnd type="none"/>
          </a:ln>
        </p:spPr>
        <p:txBody>
          <a:bodyPr anchor="b" wrap="square"/>
          <a:lstStyle/>
          <a:p>
            <a:pPr algn="l" defTabSz="914400"/>
            <a:r>
              <a:rPr sz="900" dirty="0">
                <a:solidFill>
                  <a:srgbClr val="000000"/>
                </a:solidFill>
                <a:latin typeface="Calibri (Body)"/>
                <a:ea typeface="Calibri (Body)"/>
                <a:cs typeface="Calibri (Body)"/>
              </a:rPr>
              <a:t>Ranked uncertainty impact analysis of model parameters on the number of prevalent syphilitic infections, by sex and age group, United States, 2018.</a:t>
            </a:r>
          </a:p>
          <a:p>
            <a:pPr defTabSz="914400"/>
          </a:p>
        </p:txBody>
      </p:sp>
      <p:pic>
        <p:nvPicPr>
          <p:cNvPr id="8" name="Picture 8"/>
          <p:cNvPicPr>
            <a:picLocks noChangeAspect="1"/>
          </p:cNvPicPr>
          <p:nvPr/>
        </p:nvPicPr>
        <p:blipFill>
          <a:blip r:embed="rId3">
            <a:lum/>
          </a:blip>
          <a:srcRect/>
          <a:stretch>
            <a:fillRect/>
          </a:stretch>
        </p:blipFill>
        <p:spPr bwMode="white">
          <a:xfrm rot="0">
            <a:off x="182880" y="5943600"/>
            <a:ext cx="1600200" cy="685800"/>
          </a:xfrm>
          <a:prstGeom prst="rect">
            <a:avLst/>
          </a:prstGeom>
          <a:ln>
            <a:headEnd type="none"/>
            <a:tailEnd type="none"/>
          </a:ln>
        </p:spPr>
      </p:pic>
      <p:pic>
        <p:nvPicPr>
          <p:cNvPr id="9" name="Picture 9"/>
          <p:cNvPicPr>
            <a:picLocks noChangeAspect="1"/>
          </p:cNvPicPr>
          <p:nvPr/>
        </p:nvPicPr>
        <p:blipFill>
          <a:blip r:embed="rId4">
            <a:lum/>
          </a:blip>
          <a:srcRect/>
          <a:stretch>
            <a:fillRect/>
          </a:stretch>
        </p:blipFill>
        <p:spPr bwMode="white">
          <a:xfrm rot="0">
            <a:off x="685400" y="1690688"/>
            <a:ext cx="5029200" cy="3476625"/>
          </a:xfrm>
          <a:prstGeom prst="rect">
            <a:avLst/>
          </a:prstGeom>
          <a:ln>
            <a:headEnd type="none"/>
            <a:tailEnd type="none"/>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Title 1"/>
          <p:cNvSpPr>
            <a:spLocks noGrp="1"/>
          </p:cNvSpPr>
          <p:nvPr>
            <p:ph type="title" idx="0"/>
          </p:nvPr>
        </p:nvSpPr>
        <p:spPr bwMode="white">
          <a:ln>
            <a:headEnd type="none"/>
            <a:tailEnd type="none"/>
          </a:ln>
        </p:spPr>
        <p:txBody>
          <a:bodyPr wrap="square"/>
          <a:lstStyle/>
          <a:p>
            <a:pPr defTabSz="914400"/>
            <a:r>
              <a:rPr/>
              <a:t>Figure 2</a:t>
            </a:r>
          </a:p>
        </p:txBody>
      </p:sp>
      <p:sp>
        <p:nvSpPr>
          <p:cNvPr id="4" name="Text Placeholder 3"/>
          <p:cNvSpPr>
            <a:spLocks noGrp="1"/>
          </p:cNvSpPr>
          <p:nvPr>
            <p:ph type="body" sz="half" idx="2"/>
          </p:nvPr>
        </p:nvSpPr>
        <p:spPr bwMode="white">
          <a:xfrm rot="0">
            <a:off x="6245352" y="741578"/>
            <a:ext cx="2432304" cy="1832400"/>
          </a:xfrm>
          <a:ln>
            <a:headEnd type="none"/>
            <a:tailEnd type="none"/>
          </a:ln>
        </p:spPr>
        <p:txBody>
          <a:bodyPr anchor="t" wrap="square"/>
          <a:lstStyle/>
          <a:p>
            <a:pPr algn="l" defTabSz="914400"/>
            <a:r>
              <a:rPr sz="900" u="sng" dirty="0">
                <a:solidFill>
                  <a:srgbClr val="000000"/>
                </a:solidFill>
                <a:latin typeface="Calibri (Body)"/>
                <a:ea typeface="Calibri (Body)"/>
                <a:cs typeface="Calibri (Body)"/>
                <a:hlinkClick r:id="rId2" action="ppaction://hlinkfile"/>
              </a:rPr>
              <a:t>Estimates of the Prevalence and Incidence of Syphilis in the United States, 2018</a:t>
            </a:r>
          </a:p>
          <a:p>
            <a:pPr defTabSz="914400"/>
          </a:p>
          <a:p>
            <a:pPr algn="l" defTabSz="914400"/>
            <a:r>
              <a:rPr sz="900" dirty="0">
                <a:solidFill>
                  <a:srgbClr val="000000"/>
                </a:solidFill>
                <a:latin typeface="Calibri (Body)"/>
                <a:ea typeface="Calibri (Body)"/>
                <a:cs typeface="Calibri (Body)"/>
              </a:rPr>
              <a:t>Spicknall, Ian H.; Kreisel, Kristen M.; Weinstock, Hillard S.</a:t>
            </a:r>
          </a:p>
          <a:p>
            <a:pPr defTabSz="914400"/>
          </a:p>
          <a:p>
            <a:pPr algn="l" defTabSz="914400"/>
            <a:r>
              <a:rPr sz="900" dirty="0">
                <a:solidFill>
                  <a:srgbClr val="000000"/>
                </a:solidFill>
                <a:latin typeface="Calibri (Body)"/>
                <a:ea typeface="Calibri (Body)"/>
                <a:cs typeface="Calibri (Body)"/>
              </a:rPr>
              <a:t>Sexually Transmitted Diseases48(4):247-252, April 2021.</a:t>
            </a:r>
          </a:p>
          <a:p>
            <a:pPr defTabSz="914400"/>
          </a:p>
          <a:p>
            <a:pPr algn="l" defTabSz="914400"/>
            <a:r>
              <a:rPr sz="900" dirty="0">
                <a:solidFill>
                  <a:srgbClr val="000000"/>
                </a:solidFill>
                <a:latin typeface="Calibri (Body)"/>
                <a:ea typeface="Calibri (Body)"/>
                <a:cs typeface="Calibri (Body)"/>
              </a:rPr>
              <a:t>doi: 10.1097/OLQ.0000000000001364</a:t>
            </a:r>
          </a:p>
          <a:p>
            <a:pPr defTabSz="914400"/>
          </a:p>
        </p:txBody>
      </p:sp>
      <p:sp>
        <p:nvSpPr>
          <p:cNvPr id="5" name="Footer Placeholder 4"/>
          <p:cNvSpPr>
            <a:spLocks noGrp="1"/>
          </p:cNvSpPr>
          <p:nvPr>
            <p:ph type="ftr" sz="quarter" idx="11"/>
          </p:nvPr>
        </p:nvSpPr>
        <p:spPr bwMode="white">
          <a:ln>
            <a:headEnd type="none"/>
            <a:tailEnd type="none"/>
          </a:ln>
        </p:spPr>
        <p:txBody>
          <a:bodyPr wrap="square"/>
          <a:lstStyle>
            <a:lvl1pPr>
              <a:defRPr sz="900" dirty="0"/>
            </a:lvl1pPr>
          </a:lstStyle>
          <a:p>
            <a:pPr/>
            <a:r>
              <a:rPr lang="en-US" dirty="0"/>
              <a:t>Copyright © 2023 Wolters Kluwer. Published by Lippincott Williams &amp; Wilkins.</a:t>
            </a:r>
          </a:p>
        </p:txBody>
      </p:sp>
      <p:sp>
        <p:nvSpPr>
          <p:cNvPr id="6" name="Slide Number Placeholder 5"/>
          <p:cNvSpPr>
            <a:spLocks noGrp="1"/>
          </p:cNvSpPr>
          <p:nvPr>
            <p:ph type="sldNum" sz="quarter" idx="12"/>
          </p:nvPr>
        </p:nvSpPr>
        <p:spPr bwMode="white">
          <a:ln>
            <a:headEnd type="none"/>
            <a:tailEnd type="none"/>
          </a:ln>
        </p:spPr>
        <p:txBody>
          <a:bodyPr wrap="square"/>
          <a:lstStyle>
            <a:lvl1pPr>
              <a:defRPr sz="900" dirty="0"/>
            </a:lvl1pPr>
          </a:lstStyle>
          <a:p>
            <a:pPr/>
            <a:fld id="{27A13296-8103-46F4-BA41-F532E14F2100}" type="slidenum">
              <a:rPr lang="en-US" dirty="0"/>
              <a:t>‹#›</a:t>
            </a:fld>
            <a:endParaRPr lang="en-US" dirty="0"/>
          </a:p>
        </p:txBody>
      </p:sp>
      <p:sp>
        <p:nvSpPr>
          <p:cNvPr id="7" name="Text Placeholder 6"/>
          <p:cNvSpPr>
            <a:spLocks noGrp="1"/>
          </p:cNvSpPr>
          <p:nvPr>
            <p:ph type="body" sz="half" idx="13"/>
          </p:nvPr>
        </p:nvSpPr>
        <p:spPr bwMode="white">
          <a:xfrm rot="0">
            <a:off x="6245352" y="2743200"/>
            <a:ext cx="2432304" cy="2889504"/>
          </a:xfrm>
          <a:ln>
            <a:headEnd type="none"/>
            <a:tailEnd type="none"/>
          </a:ln>
        </p:spPr>
        <p:txBody>
          <a:bodyPr anchor="b" wrap="square"/>
          <a:lstStyle/>
          <a:p>
            <a:pPr algn="l" defTabSz="914400"/>
            <a:r>
              <a:rPr sz="900" dirty="0">
                <a:solidFill>
                  <a:srgbClr val="000000"/>
                </a:solidFill>
                <a:latin typeface="Calibri (Body)"/>
                <a:ea typeface="Calibri (Body)"/>
                <a:cs typeface="Calibri (Body)"/>
              </a:rPr>
              <a:t>Ranked uncertainty impact analysis of model parameters on the number of incident syphilitic infections, by sex and age group, United States, 2018.</a:t>
            </a:r>
          </a:p>
          <a:p>
            <a:pPr defTabSz="914400"/>
          </a:p>
        </p:txBody>
      </p:sp>
      <p:pic>
        <p:nvPicPr>
          <p:cNvPr id="8" name="Picture 8"/>
          <p:cNvPicPr>
            <a:picLocks noChangeAspect="1"/>
          </p:cNvPicPr>
          <p:nvPr/>
        </p:nvPicPr>
        <p:blipFill>
          <a:blip r:embed="rId3">
            <a:lum/>
          </a:blip>
          <a:srcRect/>
          <a:stretch>
            <a:fillRect/>
          </a:stretch>
        </p:blipFill>
        <p:spPr bwMode="white">
          <a:xfrm rot="0">
            <a:off x="182880" y="5943600"/>
            <a:ext cx="1600200" cy="685800"/>
          </a:xfrm>
          <a:prstGeom prst="rect">
            <a:avLst/>
          </a:prstGeom>
          <a:ln>
            <a:headEnd type="none"/>
            <a:tailEnd type="none"/>
          </a:ln>
        </p:spPr>
      </p:pic>
      <p:pic>
        <p:nvPicPr>
          <p:cNvPr id="9" name="Picture 9"/>
          <p:cNvPicPr>
            <a:picLocks noChangeAspect="1"/>
          </p:cNvPicPr>
          <p:nvPr/>
        </p:nvPicPr>
        <p:blipFill>
          <a:blip r:embed="rId4">
            <a:lum/>
          </a:blip>
          <a:srcRect/>
          <a:stretch>
            <a:fillRect/>
          </a:stretch>
        </p:blipFill>
        <p:spPr bwMode="white">
          <a:xfrm rot="0">
            <a:off x="685400" y="1681163"/>
            <a:ext cx="5029200" cy="3495675"/>
          </a:xfrm>
          <a:prstGeom prst="rect">
            <a:avLst/>
          </a:prstGeom>
          <a:ln>
            <a:headEnd type="none"/>
            <a:tailEnd type="none"/>
          </a:ln>
        </p:spPr>
      </p:pic>
    </p:spTree>
  </p:cSld>
  <p:clrMapOvr>
    <a:masterClrMapping/>
  </p:clrMapOvr>
</p:sld>
</file>

<file path=ppt/theme/theme1.xml><?xml version="1.0" encoding="utf-8"?>
<a:theme xmlns:a="http://schemas.openxmlformats.org/drawingml/2006/main" name="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a:gradFill>
      </a:fillStyleLst>
      <a:lnStyleLst>
        <a:ln w="9525" cap="flat">
          <a:solidFill>
            <a:schemeClr val="phClr">
              <a:shade val="95000"/>
              <a:satMod val="105000"/>
            </a:schemeClr>
          </a:solidFill>
          <a:prstDash val="solid"/>
          <a:headEnd type="none"/>
          <a:tailEnd type="none"/>
        </a:ln>
        <a:ln w="25400" cap="flat">
          <a:solidFill>
            <a:schemeClr val="phClr"/>
          </a:solidFill>
          <a:prstDash val="solid"/>
          <a:headEnd type="none"/>
          <a:tailEnd type="none"/>
        </a:ln>
        <a:ln w="38100" cap="flat">
          <a:solidFill>
            <a:schemeClr val="phClr"/>
          </a:solidFill>
          <a:prstDash val="solid"/>
          <a:headEnd type="none"/>
          <a:tailEnd type="none"/>
        </a:ln>
      </a:lnStyleLst>
      <a:effectStyleLst>
        <a:effectStyle>
          <a:effectLst>
            <a:outerShdw blurRad="40000" dist="20000" dir="5400000" algn="b" rotWithShape="0">
              <a:srgbClr val="000000">
                <a:alpha val="38000"/>
              </a:srgbClr>
            </a:outerShdw>
          </a:effectLst>
        </a:effectStyle>
        <a:effectStyle>
          <a:effectLst>
            <a:outerShdw blurRad="40000" dist="23000" dir="5400000" algn="b" rotWithShape="0">
              <a:srgbClr val="000000">
                <a:alpha val="35000"/>
              </a:srgbClr>
            </a:outerShdw>
          </a:effectLst>
        </a:effectStyle>
        <a:effectStyle>
          <a:effectLst>
            <a:outerShdw blurRad="40000" dist="23000" dir="5400000" algn="b"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a:gradFill>
      </a:fillStyleLst>
      <a:lnStyleLst>
        <a:ln w="9525" cap="flat">
          <a:solidFill>
            <a:schemeClr val="phClr">
              <a:shade val="95000"/>
              <a:satMod val="105000"/>
            </a:schemeClr>
          </a:solidFill>
          <a:prstDash val="solid"/>
          <a:headEnd type="none"/>
          <a:tailEnd type="none"/>
        </a:ln>
        <a:ln w="25400" cap="flat">
          <a:solidFill>
            <a:schemeClr val="phClr"/>
          </a:solidFill>
          <a:prstDash val="solid"/>
          <a:headEnd type="none"/>
          <a:tailEnd type="none"/>
        </a:ln>
        <a:ln w="38100" cap="flat">
          <a:solidFill>
            <a:schemeClr val="phClr"/>
          </a:solidFill>
          <a:prstDash val="solid"/>
          <a:headEnd type="none"/>
          <a:tailEnd type="none"/>
        </a:ln>
      </a:lnStyleLst>
      <a:effectStyleLst>
        <a:effectStyle>
          <a:effectLst>
            <a:outerShdw blurRad="40000" dist="20000" dir="5400000" algn="b" rotWithShape="0">
              <a:srgbClr val="000000">
                <a:alpha val="38000"/>
              </a:srgbClr>
            </a:outerShdw>
          </a:effectLst>
        </a:effectStyle>
        <a:effectStyle>
          <a:effectLst>
            <a:outerShdw blurRad="40000" dist="23000" dir="5400000" algn="b" rotWithShape="0">
              <a:srgbClr val="000000">
                <a:alpha val="35000"/>
              </a:srgbClr>
            </a:outerShdw>
          </a:effectLst>
        </a:effectStyle>
        <a:effectStyle>
          <a:effectLst>
            <a:outerShdw blurRad="40000" dist="23000" dir="5400000" algn="b"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a:gradFill>
      </a:fillStyleLst>
      <a:lnStyleLst>
        <a:ln w="9525" cap="flat">
          <a:solidFill>
            <a:schemeClr val="phClr">
              <a:shade val="95000"/>
              <a:satMod val="105000"/>
            </a:schemeClr>
          </a:solidFill>
          <a:prstDash val="solid"/>
          <a:headEnd type="none"/>
          <a:tailEnd type="none"/>
        </a:ln>
        <a:ln w="25400" cap="flat">
          <a:solidFill>
            <a:schemeClr val="phClr"/>
          </a:solidFill>
          <a:prstDash val="solid"/>
          <a:headEnd type="none"/>
          <a:tailEnd type="none"/>
        </a:ln>
        <a:ln w="38100" cap="flat">
          <a:solidFill>
            <a:schemeClr val="phClr"/>
          </a:solidFill>
          <a:prstDash val="solid"/>
          <a:headEnd type="none"/>
          <a:tailEnd type="none"/>
        </a:ln>
      </a:lnStyleLst>
      <a:effectStyleLst>
        <a:effectStyle>
          <a:effectLst>
            <a:outerShdw blurRad="40000" dist="20000" dir="5400000" algn="b" rotWithShape="0">
              <a:srgbClr val="000000">
                <a:alpha val="38000"/>
              </a:srgbClr>
            </a:outerShdw>
          </a:effectLst>
        </a:effectStyle>
        <a:effectStyle>
          <a:effectLst>
            <a:outerShdw blurRad="40000" dist="23000" dir="5400000" algn="b" rotWithShape="0">
              <a:srgbClr val="000000">
                <a:alpha val="35000"/>
              </a:srgbClr>
            </a:outerShdw>
          </a:effectLst>
        </a:effectStyle>
        <a:effectStyle>
          <a:effectLst>
            <a:outerShdw blurRad="40000" dist="23000" dir="5400000" algn="b"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Characters>0</Characters>
  <Lines>0</Lines>
  <MMClips>0</MMClips>
  <Notes>0</Notes>
  <Pages>0</Pages>
  <Paragraphs>0</Paragraphs>
  <PresentationFormat>On-screen Show (4:3)</PresentationFormat>
  <HiddenSlides>0</HiddenSlides>
  <LinksUpToDate>false</LinksUpToDate>
  <ScaleCrop>false</ScaleCrop>
  <Slides>0</Slides>
  <TotalTime>154</TotalTime>
  <Words>0</Words>
  <AppVersion>12.0000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creator>Rich B</dc:creator>
  <dc:description>Copyright © 2008 Wolters Kluwer. Published by Lippincott Williams &amp; Wilkins.</dc:description>
  <cp:lastModifiedBy>Lalwani, Prachi</cp:lastModifiedBy>
  <dcterms:created xsi:type="dcterms:W3CDTF">2008-03-17T14:19:26Z</dcterms:created>
  <dcterms:modified xsi:type="dcterms:W3CDTF">2023-10-20T07:14:14Z</dcterms:modified>
  <dc:subject>myLWW Export to PowerPoint</dc:subject>
  <cp:revision>45</cp:revision>
  <cp:version>1.0</cp:version>
  <dc:title>Thank You</dc:title>
</cp:coreProperties>
</file>

<file path=docProps/custom.xml><?xml version="1.0" encoding="utf-8"?>
<Properties xmlns:vt="http://schemas.openxmlformats.org/officeDocument/2006/docPropsVTypes" xmlns="http://schemas.openxmlformats.org/officeDocument/2006/custom-properties"/>
</file>