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32"/>
  </p:notesMasterIdLst>
  <p:sldIdLst>
    <p:sldId id="695" r:id="rId2"/>
    <p:sldId id="696" r:id="rId3"/>
    <p:sldId id="702" r:id="rId4"/>
    <p:sldId id="699" r:id="rId5"/>
    <p:sldId id="700" r:id="rId6"/>
    <p:sldId id="701" r:id="rId7"/>
    <p:sldId id="703" r:id="rId8"/>
    <p:sldId id="697" r:id="rId9"/>
    <p:sldId id="698" r:id="rId10"/>
    <p:sldId id="724" r:id="rId11"/>
    <p:sldId id="725" r:id="rId12"/>
    <p:sldId id="708" r:id="rId13"/>
    <p:sldId id="704" r:id="rId14"/>
    <p:sldId id="723" r:id="rId15"/>
    <p:sldId id="706" r:id="rId16"/>
    <p:sldId id="707" r:id="rId17"/>
    <p:sldId id="722" r:id="rId18"/>
    <p:sldId id="721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78"/>
    <a:srgbClr val="9C9EAA"/>
    <a:srgbClr val="41B74D"/>
    <a:srgbClr val="20E421"/>
    <a:srgbClr val="0011CF"/>
    <a:srgbClr val="FF0000"/>
    <a:srgbClr val="F3F3F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90441" autoAdjust="0"/>
  </p:normalViewPr>
  <p:slideViewPr>
    <p:cSldViewPr snapToGrid="0">
      <p:cViewPr>
        <p:scale>
          <a:sx n="80" d="100"/>
          <a:sy n="80" d="100"/>
        </p:scale>
        <p:origin x="-8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gencache2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fu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data_02271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data_0227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fu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158360639703"/>
          <c:y val="0.0808587333841334"/>
          <c:w val="0.807166454736636"/>
          <c:h val="0.710417407501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compare!$B$3</c:f>
              <c:strCache>
                <c:ptCount val="1"/>
                <c:pt idx="0">
                  <c:v>selective cache time (ms)</c:v>
                </c:pt>
              </c:strCache>
            </c:strRef>
          </c:tx>
          <c:xVal>
            <c:numRef>
              <c:f>compare!$A$4:$A$13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</c:numCache>
            </c:numRef>
          </c:xVal>
          <c:yVal>
            <c:numRef>
              <c:f>compare!$B$4:$B$13</c:f>
              <c:numCache>
                <c:formatCode>General</c:formatCode>
                <c:ptCount val="10"/>
                <c:pt idx="0">
                  <c:v>639309.0</c:v>
                </c:pt>
                <c:pt idx="1">
                  <c:v>85837.0</c:v>
                </c:pt>
                <c:pt idx="2">
                  <c:v>85706.0</c:v>
                </c:pt>
                <c:pt idx="3">
                  <c:v>80959.0</c:v>
                </c:pt>
                <c:pt idx="4">
                  <c:v>84148.0</c:v>
                </c:pt>
                <c:pt idx="5">
                  <c:v>93459.0</c:v>
                </c:pt>
                <c:pt idx="6">
                  <c:v>97237.0</c:v>
                </c:pt>
                <c:pt idx="7">
                  <c:v>101835.0</c:v>
                </c:pt>
                <c:pt idx="8">
                  <c:v>94751.0</c:v>
                </c:pt>
                <c:pt idx="9">
                  <c:v>103904.0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compare!$C$3</c:f>
              <c:strCache>
                <c:ptCount val="1"/>
                <c:pt idx="0">
                  <c:v>outer cache time (ms)</c:v>
                </c:pt>
              </c:strCache>
            </c:strRef>
          </c:tx>
          <c:xVal>
            <c:numRef>
              <c:f>compare!$A$4:$A$13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</c:numCache>
            </c:numRef>
          </c:xVal>
          <c:yVal>
            <c:numRef>
              <c:f>compare!$C$4:$C$13</c:f>
              <c:numCache>
                <c:formatCode>General</c:formatCode>
                <c:ptCount val="10"/>
                <c:pt idx="0">
                  <c:v>631113.0</c:v>
                </c:pt>
                <c:pt idx="1">
                  <c:v>87109.0</c:v>
                </c:pt>
                <c:pt idx="2">
                  <c:v>79933.0</c:v>
                </c:pt>
                <c:pt idx="3">
                  <c:v>87368.0</c:v>
                </c:pt>
                <c:pt idx="4">
                  <c:v>89594.0</c:v>
                </c:pt>
                <c:pt idx="5">
                  <c:v>90208.0</c:v>
                </c:pt>
                <c:pt idx="6">
                  <c:v>97771.0</c:v>
                </c:pt>
                <c:pt idx="7">
                  <c:v>106849.0</c:v>
                </c:pt>
                <c:pt idx="8">
                  <c:v>95483.0</c:v>
                </c:pt>
                <c:pt idx="9">
                  <c:v>103072.0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compare!$D$3</c:f>
              <c:strCache>
                <c:ptCount val="1"/>
                <c:pt idx="0">
                  <c:v>no cache</c:v>
                </c:pt>
              </c:strCache>
            </c:strRef>
          </c:tx>
          <c:xVal>
            <c:numRef>
              <c:f>compare!$A$4:$A$13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</c:numCache>
            </c:numRef>
          </c:xVal>
          <c:yVal>
            <c:numRef>
              <c:f>compare!$D$4:$D$13</c:f>
              <c:numCache>
                <c:formatCode>General</c:formatCode>
                <c:ptCount val="10"/>
                <c:pt idx="0">
                  <c:v>529966.0</c:v>
                </c:pt>
                <c:pt idx="1">
                  <c:v>540454.0</c:v>
                </c:pt>
                <c:pt idx="2">
                  <c:v>543808.0</c:v>
                </c:pt>
                <c:pt idx="3">
                  <c:v>535073.0</c:v>
                </c:pt>
                <c:pt idx="4">
                  <c:v>532879.0</c:v>
                </c:pt>
                <c:pt idx="5">
                  <c:v>552750.0</c:v>
                </c:pt>
                <c:pt idx="6">
                  <c:v>549290.0</c:v>
                </c:pt>
                <c:pt idx="7">
                  <c:v>549184.0</c:v>
                </c:pt>
                <c:pt idx="8">
                  <c:v>554493.0</c:v>
                </c:pt>
                <c:pt idx="9">
                  <c:v>547210.0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729672"/>
        <c:axId val="870496280"/>
      </c:scatterChart>
      <c:valAx>
        <c:axId val="773729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iteration # (3 jobs per iteration)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496280"/>
        <c:crosses val="autoZero"/>
        <c:crossBetween val="midCat"/>
      </c:valAx>
      <c:valAx>
        <c:axId val="8704962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time </a:t>
                </a:r>
                <a:r>
                  <a:rPr lang="en-US" sz="1600" dirty="0" smtClean="0"/>
                  <a:t>(s)</a:t>
                </a:r>
                <a:endParaRPr lang="en-US" sz="16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3729672"/>
        <c:crosses val="autoZero"/>
        <c:crossBetween val="midCat"/>
        <c:dispUnits>
          <c:builtInUnit val="thousands"/>
        </c:dispUnits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9524380104661"/>
          <c:y val="0.404206248412497"/>
          <c:w val="0.363394874553724"/>
          <c:h val="0.175250402167471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1717942239007"/>
          <c:y val="0.0507826086956522"/>
          <c:w val="0.881656479843749"/>
          <c:h val="0.771530790657294"/>
        </c:manualLayout>
      </c:layout>
      <c:scatterChart>
        <c:scatterStyle val="lineMarker"/>
        <c:varyColors val="0"/>
        <c:ser>
          <c:idx val="0"/>
          <c:order val="0"/>
          <c:tx>
            <c:strRef>
              <c:f>'by iteration'!$I$5</c:f>
              <c:strCache>
                <c:ptCount val="1"/>
                <c:pt idx="0">
                  <c:v>join</c:v>
                </c:pt>
              </c:strCache>
            </c:strRef>
          </c:tx>
          <c:spPr>
            <a:ln w="12700"/>
          </c:spP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iteration'!$I$6:$I$181</c:f>
              <c:numCache>
                <c:formatCode>General</c:formatCode>
                <c:ptCount val="176"/>
                <c:pt idx="0">
                  <c:v>1.189078E6</c:v>
                </c:pt>
                <c:pt idx="1">
                  <c:v>32904.0</c:v>
                </c:pt>
                <c:pt idx="2">
                  <c:v>33044.0</c:v>
                </c:pt>
                <c:pt idx="3">
                  <c:v>32736.0</c:v>
                </c:pt>
                <c:pt idx="4">
                  <c:v>33046.0</c:v>
                </c:pt>
                <c:pt idx="5">
                  <c:v>32927.0</c:v>
                </c:pt>
                <c:pt idx="6">
                  <c:v>32073.0</c:v>
                </c:pt>
                <c:pt idx="7">
                  <c:v>34435.0</c:v>
                </c:pt>
                <c:pt idx="8">
                  <c:v>32936.0</c:v>
                </c:pt>
                <c:pt idx="9">
                  <c:v>33040.0</c:v>
                </c:pt>
                <c:pt idx="10">
                  <c:v>36222.0</c:v>
                </c:pt>
                <c:pt idx="11">
                  <c:v>39044.0</c:v>
                </c:pt>
                <c:pt idx="12">
                  <c:v>39240.0</c:v>
                </c:pt>
                <c:pt idx="13">
                  <c:v>39222.0</c:v>
                </c:pt>
                <c:pt idx="14">
                  <c:v>39045.0</c:v>
                </c:pt>
                <c:pt idx="15">
                  <c:v>33247.0</c:v>
                </c:pt>
                <c:pt idx="16">
                  <c:v>87318.0</c:v>
                </c:pt>
                <c:pt idx="17">
                  <c:v>33047.0</c:v>
                </c:pt>
                <c:pt idx="18">
                  <c:v>33223.0</c:v>
                </c:pt>
                <c:pt idx="19">
                  <c:v>33616.0</c:v>
                </c:pt>
                <c:pt idx="20">
                  <c:v>33927.0</c:v>
                </c:pt>
                <c:pt idx="21">
                  <c:v>33433.0</c:v>
                </c:pt>
                <c:pt idx="22">
                  <c:v>33046.0</c:v>
                </c:pt>
                <c:pt idx="23">
                  <c:v>33023.0</c:v>
                </c:pt>
                <c:pt idx="24">
                  <c:v>33066.0</c:v>
                </c:pt>
                <c:pt idx="25">
                  <c:v>33047.0</c:v>
                </c:pt>
                <c:pt idx="26">
                  <c:v>33415.0</c:v>
                </c:pt>
                <c:pt idx="27">
                  <c:v>33042.0</c:v>
                </c:pt>
                <c:pt idx="28">
                  <c:v>33041.0</c:v>
                </c:pt>
                <c:pt idx="29">
                  <c:v>33062.0</c:v>
                </c:pt>
                <c:pt idx="30">
                  <c:v>33041.0</c:v>
                </c:pt>
                <c:pt idx="31">
                  <c:v>33195.0</c:v>
                </c:pt>
                <c:pt idx="32">
                  <c:v>33000.0</c:v>
                </c:pt>
                <c:pt idx="33">
                  <c:v>33158.0</c:v>
                </c:pt>
                <c:pt idx="34">
                  <c:v>33036.0</c:v>
                </c:pt>
                <c:pt idx="35">
                  <c:v>30340.0</c:v>
                </c:pt>
                <c:pt idx="36">
                  <c:v>34181.0</c:v>
                </c:pt>
                <c:pt idx="37">
                  <c:v>33046.0</c:v>
                </c:pt>
                <c:pt idx="38">
                  <c:v>32980.0</c:v>
                </c:pt>
                <c:pt idx="39">
                  <c:v>33052.0</c:v>
                </c:pt>
                <c:pt idx="40">
                  <c:v>32996.0</c:v>
                </c:pt>
                <c:pt idx="41">
                  <c:v>33039.0</c:v>
                </c:pt>
                <c:pt idx="42">
                  <c:v>30221.0</c:v>
                </c:pt>
                <c:pt idx="43">
                  <c:v>32904.0</c:v>
                </c:pt>
                <c:pt idx="44">
                  <c:v>30230.0</c:v>
                </c:pt>
                <c:pt idx="45">
                  <c:v>30326.0</c:v>
                </c:pt>
                <c:pt idx="46">
                  <c:v>33021.0</c:v>
                </c:pt>
                <c:pt idx="47">
                  <c:v>32765.0</c:v>
                </c:pt>
                <c:pt idx="48">
                  <c:v>30241.0</c:v>
                </c:pt>
                <c:pt idx="49">
                  <c:v>30280.0</c:v>
                </c:pt>
                <c:pt idx="50">
                  <c:v>32836.0</c:v>
                </c:pt>
                <c:pt idx="51">
                  <c:v>33029.0</c:v>
                </c:pt>
                <c:pt idx="52">
                  <c:v>32982.0</c:v>
                </c:pt>
                <c:pt idx="53">
                  <c:v>31107.0</c:v>
                </c:pt>
                <c:pt idx="54">
                  <c:v>32980.0</c:v>
                </c:pt>
                <c:pt idx="55">
                  <c:v>32791.0</c:v>
                </c:pt>
                <c:pt idx="56">
                  <c:v>36035.0</c:v>
                </c:pt>
                <c:pt idx="57">
                  <c:v>29525.0</c:v>
                </c:pt>
                <c:pt idx="58">
                  <c:v>37988.0</c:v>
                </c:pt>
                <c:pt idx="59">
                  <c:v>33798.0</c:v>
                </c:pt>
                <c:pt idx="60">
                  <c:v>33026.0</c:v>
                </c:pt>
                <c:pt idx="61">
                  <c:v>33015.0</c:v>
                </c:pt>
                <c:pt idx="62">
                  <c:v>33049.0</c:v>
                </c:pt>
                <c:pt idx="63">
                  <c:v>33048.0</c:v>
                </c:pt>
                <c:pt idx="64">
                  <c:v>32986.0</c:v>
                </c:pt>
                <c:pt idx="65">
                  <c:v>36008.0</c:v>
                </c:pt>
                <c:pt idx="66">
                  <c:v>33234.0</c:v>
                </c:pt>
                <c:pt idx="67">
                  <c:v>35988.0</c:v>
                </c:pt>
                <c:pt idx="68">
                  <c:v>33297.0</c:v>
                </c:pt>
                <c:pt idx="69">
                  <c:v>32573.0</c:v>
                </c:pt>
                <c:pt idx="70">
                  <c:v>32977.0</c:v>
                </c:pt>
                <c:pt idx="71">
                  <c:v>36115.0</c:v>
                </c:pt>
                <c:pt idx="72">
                  <c:v>33097.0</c:v>
                </c:pt>
                <c:pt idx="73">
                  <c:v>33027.0</c:v>
                </c:pt>
                <c:pt idx="74">
                  <c:v>32990.0</c:v>
                </c:pt>
                <c:pt idx="75">
                  <c:v>30305.0</c:v>
                </c:pt>
                <c:pt idx="76">
                  <c:v>33108.0</c:v>
                </c:pt>
                <c:pt idx="77">
                  <c:v>32765.0</c:v>
                </c:pt>
                <c:pt idx="78">
                  <c:v>33257.0</c:v>
                </c:pt>
                <c:pt idx="79">
                  <c:v>36066.0</c:v>
                </c:pt>
                <c:pt idx="80">
                  <c:v>35804.0</c:v>
                </c:pt>
                <c:pt idx="81">
                  <c:v>38594.0</c:v>
                </c:pt>
                <c:pt idx="82">
                  <c:v>35657.0</c:v>
                </c:pt>
                <c:pt idx="83">
                  <c:v>33054.0</c:v>
                </c:pt>
                <c:pt idx="84">
                  <c:v>33008.0</c:v>
                </c:pt>
                <c:pt idx="85">
                  <c:v>33029.0</c:v>
                </c:pt>
                <c:pt idx="86">
                  <c:v>32847.0</c:v>
                </c:pt>
                <c:pt idx="87">
                  <c:v>30157.0</c:v>
                </c:pt>
                <c:pt idx="88">
                  <c:v>33218.0</c:v>
                </c:pt>
                <c:pt idx="89">
                  <c:v>32309.0</c:v>
                </c:pt>
                <c:pt idx="90">
                  <c:v>33048.0</c:v>
                </c:pt>
                <c:pt idx="91">
                  <c:v>32951.0</c:v>
                </c:pt>
                <c:pt idx="92">
                  <c:v>81026.0</c:v>
                </c:pt>
                <c:pt idx="93">
                  <c:v>36005.0</c:v>
                </c:pt>
                <c:pt idx="94">
                  <c:v>32792.0</c:v>
                </c:pt>
                <c:pt idx="95">
                  <c:v>35833.0</c:v>
                </c:pt>
                <c:pt idx="96">
                  <c:v>33008.0</c:v>
                </c:pt>
                <c:pt idx="97">
                  <c:v>36030.0</c:v>
                </c:pt>
                <c:pt idx="98">
                  <c:v>35985.0</c:v>
                </c:pt>
                <c:pt idx="99">
                  <c:v>33036.0</c:v>
                </c:pt>
                <c:pt idx="100">
                  <c:v>27348.0</c:v>
                </c:pt>
                <c:pt idx="101">
                  <c:v>35798.0</c:v>
                </c:pt>
                <c:pt idx="102">
                  <c:v>30027.0</c:v>
                </c:pt>
                <c:pt idx="103">
                  <c:v>33013.0</c:v>
                </c:pt>
                <c:pt idx="104">
                  <c:v>33043.0</c:v>
                </c:pt>
                <c:pt idx="105">
                  <c:v>33751.0</c:v>
                </c:pt>
                <c:pt idx="106">
                  <c:v>33004.0</c:v>
                </c:pt>
                <c:pt idx="107">
                  <c:v>36003.0</c:v>
                </c:pt>
                <c:pt idx="108">
                  <c:v>33025.0</c:v>
                </c:pt>
                <c:pt idx="109">
                  <c:v>35640.0</c:v>
                </c:pt>
                <c:pt idx="110">
                  <c:v>35987.0</c:v>
                </c:pt>
                <c:pt idx="111">
                  <c:v>35947.0</c:v>
                </c:pt>
                <c:pt idx="112">
                  <c:v>33254.0</c:v>
                </c:pt>
                <c:pt idx="113">
                  <c:v>30811.0</c:v>
                </c:pt>
                <c:pt idx="114">
                  <c:v>29835.0</c:v>
                </c:pt>
                <c:pt idx="115">
                  <c:v>35934.0</c:v>
                </c:pt>
                <c:pt idx="116">
                  <c:v>33585.0</c:v>
                </c:pt>
                <c:pt idx="117">
                  <c:v>33047.0</c:v>
                </c:pt>
                <c:pt idx="118">
                  <c:v>33454.0</c:v>
                </c:pt>
                <c:pt idx="119">
                  <c:v>33019.0</c:v>
                </c:pt>
                <c:pt idx="120">
                  <c:v>33268.0</c:v>
                </c:pt>
                <c:pt idx="121">
                  <c:v>30881.0</c:v>
                </c:pt>
                <c:pt idx="122">
                  <c:v>35933.0</c:v>
                </c:pt>
                <c:pt idx="123">
                  <c:v>38026.0</c:v>
                </c:pt>
                <c:pt idx="124">
                  <c:v>30014.0</c:v>
                </c:pt>
                <c:pt idx="125">
                  <c:v>36655.0</c:v>
                </c:pt>
                <c:pt idx="126">
                  <c:v>32853.0</c:v>
                </c:pt>
                <c:pt idx="127">
                  <c:v>32946.0</c:v>
                </c:pt>
                <c:pt idx="128">
                  <c:v>30556.0</c:v>
                </c:pt>
                <c:pt idx="129">
                  <c:v>32984.0</c:v>
                </c:pt>
                <c:pt idx="130">
                  <c:v>30413.0</c:v>
                </c:pt>
                <c:pt idx="131">
                  <c:v>32895.0</c:v>
                </c:pt>
                <c:pt idx="132">
                  <c:v>36101.0</c:v>
                </c:pt>
                <c:pt idx="133">
                  <c:v>35926.0</c:v>
                </c:pt>
                <c:pt idx="134">
                  <c:v>32986.0</c:v>
                </c:pt>
                <c:pt idx="135">
                  <c:v>39040.0</c:v>
                </c:pt>
                <c:pt idx="136">
                  <c:v>35828.0</c:v>
                </c:pt>
                <c:pt idx="137">
                  <c:v>35845.0</c:v>
                </c:pt>
                <c:pt idx="138">
                  <c:v>32927.0</c:v>
                </c:pt>
                <c:pt idx="139">
                  <c:v>35956.0</c:v>
                </c:pt>
                <c:pt idx="140">
                  <c:v>36093.0</c:v>
                </c:pt>
                <c:pt idx="141">
                  <c:v>33015.0</c:v>
                </c:pt>
                <c:pt idx="142">
                  <c:v>32775.0</c:v>
                </c:pt>
                <c:pt idx="143">
                  <c:v>32988.0</c:v>
                </c:pt>
                <c:pt idx="144">
                  <c:v>36035.0</c:v>
                </c:pt>
                <c:pt idx="145">
                  <c:v>32821.0</c:v>
                </c:pt>
                <c:pt idx="146">
                  <c:v>33032.0</c:v>
                </c:pt>
                <c:pt idx="147">
                  <c:v>32663.0</c:v>
                </c:pt>
                <c:pt idx="148">
                  <c:v>33019.0</c:v>
                </c:pt>
                <c:pt idx="149">
                  <c:v>30024.0</c:v>
                </c:pt>
                <c:pt idx="150">
                  <c:v>32950.0</c:v>
                </c:pt>
                <c:pt idx="151">
                  <c:v>33075.0</c:v>
                </c:pt>
                <c:pt idx="152">
                  <c:v>30260.0</c:v>
                </c:pt>
                <c:pt idx="153">
                  <c:v>33032.0</c:v>
                </c:pt>
                <c:pt idx="154">
                  <c:v>33029.0</c:v>
                </c:pt>
                <c:pt idx="155">
                  <c:v>30043.0</c:v>
                </c:pt>
                <c:pt idx="156">
                  <c:v>35951.0</c:v>
                </c:pt>
                <c:pt idx="157">
                  <c:v>33113.0</c:v>
                </c:pt>
                <c:pt idx="158">
                  <c:v>35937.0</c:v>
                </c:pt>
                <c:pt idx="159">
                  <c:v>32992.0</c:v>
                </c:pt>
                <c:pt idx="160">
                  <c:v>32983.0</c:v>
                </c:pt>
                <c:pt idx="161">
                  <c:v>35755.0</c:v>
                </c:pt>
                <c:pt idx="162">
                  <c:v>32993.0</c:v>
                </c:pt>
                <c:pt idx="163">
                  <c:v>33079.0</c:v>
                </c:pt>
                <c:pt idx="164">
                  <c:v>33012.0</c:v>
                </c:pt>
                <c:pt idx="165">
                  <c:v>32615.0</c:v>
                </c:pt>
                <c:pt idx="166">
                  <c:v>32971.0</c:v>
                </c:pt>
                <c:pt idx="167">
                  <c:v>29959.0</c:v>
                </c:pt>
                <c:pt idx="168">
                  <c:v>35989.0</c:v>
                </c:pt>
                <c:pt idx="169">
                  <c:v>33043.0</c:v>
                </c:pt>
                <c:pt idx="170">
                  <c:v>33054.0</c:v>
                </c:pt>
                <c:pt idx="171">
                  <c:v>32980.0</c:v>
                </c:pt>
                <c:pt idx="172">
                  <c:v>36031.0</c:v>
                </c:pt>
                <c:pt idx="173">
                  <c:v>30454.0</c:v>
                </c:pt>
                <c:pt idx="174">
                  <c:v>33248.0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'by iteration'!$J$5</c:f>
              <c:strCache>
                <c:ptCount val="1"/>
                <c:pt idx="0">
                  <c:v>diff</c:v>
                </c:pt>
              </c:strCache>
            </c:strRef>
          </c:tx>
          <c:spPr>
            <a:ln w="12700"/>
          </c:spPr>
          <c:marker>
            <c:symbol val="square"/>
            <c:size val="5"/>
          </c:marke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iteration'!$J$6:$J$181</c:f>
              <c:numCache>
                <c:formatCode>General</c:formatCode>
                <c:ptCount val="176"/>
                <c:pt idx="0">
                  <c:v>26341.0</c:v>
                </c:pt>
                <c:pt idx="1">
                  <c:v>26810.0</c:v>
                </c:pt>
                <c:pt idx="2">
                  <c:v>25859.0</c:v>
                </c:pt>
                <c:pt idx="3">
                  <c:v>26286.0</c:v>
                </c:pt>
                <c:pt idx="4">
                  <c:v>27011.0</c:v>
                </c:pt>
                <c:pt idx="5">
                  <c:v>26988.0</c:v>
                </c:pt>
                <c:pt idx="6">
                  <c:v>29730.0</c:v>
                </c:pt>
                <c:pt idx="7">
                  <c:v>28927.0</c:v>
                </c:pt>
                <c:pt idx="8">
                  <c:v>29529.0</c:v>
                </c:pt>
                <c:pt idx="9">
                  <c:v>36003.0</c:v>
                </c:pt>
                <c:pt idx="10">
                  <c:v>40561.0</c:v>
                </c:pt>
                <c:pt idx="11">
                  <c:v>46653.0</c:v>
                </c:pt>
                <c:pt idx="12">
                  <c:v>49804.0</c:v>
                </c:pt>
                <c:pt idx="13">
                  <c:v>49879.0</c:v>
                </c:pt>
                <c:pt idx="14">
                  <c:v>50130.0</c:v>
                </c:pt>
                <c:pt idx="15">
                  <c:v>55313.0</c:v>
                </c:pt>
                <c:pt idx="16">
                  <c:v>53987.0</c:v>
                </c:pt>
                <c:pt idx="17">
                  <c:v>50403.0</c:v>
                </c:pt>
                <c:pt idx="18">
                  <c:v>53444.0</c:v>
                </c:pt>
                <c:pt idx="19">
                  <c:v>50980.0</c:v>
                </c:pt>
                <c:pt idx="20">
                  <c:v>50771.0</c:v>
                </c:pt>
                <c:pt idx="21">
                  <c:v>68942.0</c:v>
                </c:pt>
                <c:pt idx="22">
                  <c:v>54001.0</c:v>
                </c:pt>
                <c:pt idx="23">
                  <c:v>54101.0</c:v>
                </c:pt>
                <c:pt idx="24">
                  <c:v>54275.0</c:v>
                </c:pt>
                <c:pt idx="25">
                  <c:v>51413.0</c:v>
                </c:pt>
                <c:pt idx="26">
                  <c:v>54448.0</c:v>
                </c:pt>
                <c:pt idx="27">
                  <c:v>63531.0</c:v>
                </c:pt>
                <c:pt idx="28">
                  <c:v>63701.0</c:v>
                </c:pt>
                <c:pt idx="29">
                  <c:v>63800.0</c:v>
                </c:pt>
                <c:pt idx="30">
                  <c:v>51992.0</c:v>
                </c:pt>
                <c:pt idx="31">
                  <c:v>55003.0</c:v>
                </c:pt>
                <c:pt idx="32">
                  <c:v>70186.0</c:v>
                </c:pt>
                <c:pt idx="33">
                  <c:v>55316.0</c:v>
                </c:pt>
                <c:pt idx="34">
                  <c:v>55391.0</c:v>
                </c:pt>
                <c:pt idx="35">
                  <c:v>52549.0</c:v>
                </c:pt>
                <c:pt idx="36">
                  <c:v>70716.0</c:v>
                </c:pt>
                <c:pt idx="37">
                  <c:v>70965.0</c:v>
                </c:pt>
                <c:pt idx="38">
                  <c:v>71000.0</c:v>
                </c:pt>
                <c:pt idx="39">
                  <c:v>53210.0</c:v>
                </c:pt>
                <c:pt idx="40">
                  <c:v>53254.0</c:v>
                </c:pt>
                <c:pt idx="41">
                  <c:v>53171.0</c:v>
                </c:pt>
                <c:pt idx="42">
                  <c:v>56504.0</c:v>
                </c:pt>
                <c:pt idx="43">
                  <c:v>56554.0</c:v>
                </c:pt>
                <c:pt idx="44">
                  <c:v>56698.0</c:v>
                </c:pt>
                <c:pt idx="45">
                  <c:v>71791.0</c:v>
                </c:pt>
                <c:pt idx="46">
                  <c:v>57232.0</c:v>
                </c:pt>
                <c:pt idx="47">
                  <c:v>110992.0</c:v>
                </c:pt>
                <c:pt idx="48">
                  <c:v>57169.0</c:v>
                </c:pt>
                <c:pt idx="49">
                  <c:v>57722.0</c:v>
                </c:pt>
                <c:pt idx="50">
                  <c:v>57303.0</c:v>
                </c:pt>
                <c:pt idx="51">
                  <c:v>57563.0</c:v>
                </c:pt>
                <c:pt idx="52">
                  <c:v>57526.0</c:v>
                </c:pt>
                <c:pt idx="53">
                  <c:v>57625.0</c:v>
                </c:pt>
                <c:pt idx="54">
                  <c:v>70141.0</c:v>
                </c:pt>
                <c:pt idx="55">
                  <c:v>57931.0</c:v>
                </c:pt>
                <c:pt idx="56">
                  <c:v>61554.0</c:v>
                </c:pt>
                <c:pt idx="57">
                  <c:v>64274.0</c:v>
                </c:pt>
                <c:pt idx="58">
                  <c:v>58355.0</c:v>
                </c:pt>
                <c:pt idx="59">
                  <c:v>106405.0</c:v>
                </c:pt>
                <c:pt idx="60">
                  <c:v>58766.0</c:v>
                </c:pt>
                <c:pt idx="61">
                  <c:v>73558.0</c:v>
                </c:pt>
                <c:pt idx="62">
                  <c:v>67810.0</c:v>
                </c:pt>
                <c:pt idx="63">
                  <c:v>68033.0</c:v>
                </c:pt>
                <c:pt idx="64">
                  <c:v>59157.0</c:v>
                </c:pt>
                <c:pt idx="65">
                  <c:v>74143.0</c:v>
                </c:pt>
                <c:pt idx="66">
                  <c:v>62406.0</c:v>
                </c:pt>
                <c:pt idx="67">
                  <c:v>59233.0</c:v>
                </c:pt>
                <c:pt idx="68">
                  <c:v>59915.0</c:v>
                </c:pt>
                <c:pt idx="69">
                  <c:v>59726.0</c:v>
                </c:pt>
                <c:pt idx="70">
                  <c:v>60318.0</c:v>
                </c:pt>
                <c:pt idx="71">
                  <c:v>81020.0</c:v>
                </c:pt>
                <c:pt idx="72">
                  <c:v>72080.0</c:v>
                </c:pt>
                <c:pt idx="73">
                  <c:v>63329.0</c:v>
                </c:pt>
                <c:pt idx="74">
                  <c:v>69306.0</c:v>
                </c:pt>
                <c:pt idx="75">
                  <c:v>69498.0</c:v>
                </c:pt>
                <c:pt idx="76">
                  <c:v>63667.0</c:v>
                </c:pt>
                <c:pt idx="77">
                  <c:v>75856.0</c:v>
                </c:pt>
                <c:pt idx="78">
                  <c:v>69722.0</c:v>
                </c:pt>
                <c:pt idx="79">
                  <c:v>61116.0</c:v>
                </c:pt>
                <c:pt idx="80">
                  <c:v>64617.0</c:v>
                </c:pt>
                <c:pt idx="81">
                  <c:v>64382.0</c:v>
                </c:pt>
                <c:pt idx="82">
                  <c:v>61430.0</c:v>
                </c:pt>
                <c:pt idx="83">
                  <c:v>64487.0</c:v>
                </c:pt>
                <c:pt idx="84">
                  <c:v>61636.0</c:v>
                </c:pt>
                <c:pt idx="85">
                  <c:v>64844.0</c:v>
                </c:pt>
                <c:pt idx="86">
                  <c:v>58889.0</c:v>
                </c:pt>
                <c:pt idx="87">
                  <c:v>61859.0</c:v>
                </c:pt>
                <c:pt idx="88">
                  <c:v>61635.0</c:v>
                </c:pt>
                <c:pt idx="89">
                  <c:v>110192.0</c:v>
                </c:pt>
                <c:pt idx="90">
                  <c:v>80142.0</c:v>
                </c:pt>
                <c:pt idx="91">
                  <c:v>74169.0</c:v>
                </c:pt>
                <c:pt idx="92">
                  <c:v>62214.0</c:v>
                </c:pt>
                <c:pt idx="93">
                  <c:v>62665.0</c:v>
                </c:pt>
                <c:pt idx="94">
                  <c:v>59681.0</c:v>
                </c:pt>
                <c:pt idx="95">
                  <c:v>65979.0</c:v>
                </c:pt>
                <c:pt idx="96">
                  <c:v>62964.0</c:v>
                </c:pt>
                <c:pt idx="97">
                  <c:v>66066.0</c:v>
                </c:pt>
                <c:pt idx="98">
                  <c:v>114061.0</c:v>
                </c:pt>
                <c:pt idx="99">
                  <c:v>66229.0</c:v>
                </c:pt>
                <c:pt idx="100">
                  <c:v>66813.0</c:v>
                </c:pt>
                <c:pt idx="101">
                  <c:v>63285.0</c:v>
                </c:pt>
                <c:pt idx="102">
                  <c:v>66654.0</c:v>
                </c:pt>
                <c:pt idx="103">
                  <c:v>63779.0</c:v>
                </c:pt>
                <c:pt idx="104">
                  <c:v>66780.0</c:v>
                </c:pt>
                <c:pt idx="105">
                  <c:v>73089.0</c:v>
                </c:pt>
                <c:pt idx="106">
                  <c:v>67098.0</c:v>
                </c:pt>
                <c:pt idx="107">
                  <c:v>82117.0</c:v>
                </c:pt>
                <c:pt idx="108">
                  <c:v>67543.0</c:v>
                </c:pt>
                <c:pt idx="109">
                  <c:v>79798.0</c:v>
                </c:pt>
                <c:pt idx="110">
                  <c:v>64581.0</c:v>
                </c:pt>
                <c:pt idx="111">
                  <c:v>64362.0</c:v>
                </c:pt>
                <c:pt idx="112">
                  <c:v>84936.0</c:v>
                </c:pt>
                <c:pt idx="113">
                  <c:v>65326.0</c:v>
                </c:pt>
                <c:pt idx="114">
                  <c:v>65219.0</c:v>
                </c:pt>
                <c:pt idx="115">
                  <c:v>67915.0</c:v>
                </c:pt>
                <c:pt idx="116">
                  <c:v>68315.0</c:v>
                </c:pt>
                <c:pt idx="117">
                  <c:v>65493.0</c:v>
                </c:pt>
                <c:pt idx="118">
                  <c:v>68289.0</c:v>
                </c:pt>
                <c:pt idx="119">
                  <c:v>116374.0</c:v>
                </c:pt>
                <c:pt idx="120">
                  <c:v>74553.0</c:v>
                </c:pt>
                <c:pt idx="121">
                  <c:v>66145.0</c:v>
                </c:pt>
                <c:pt idx="122">
                  <c:v>69128.0</c:v>
                </c:pt>
                <c:pt idx="123">
                  <c:v>75038.0</c:v>
                </c:pt>
                <c:pt idx="124">
                  <c:v>66452.0</c:v>
                </c:pt>
                <c:pt idx="125">
                  <c:v>66671.0</c:v>
                </c:pt>
                <c:pt idx="126">
                  <c:v>66561.0</c:v>
                </c:pt>
                <c:pt idx="127">
                  <c:v>69589.0</c:v>
                </c:pt>
                <c:pt idx="128">
                  <c:v>67064.0</c:v>
                </c:pt>
                <c:pt idx="129">
                  <c:v>69984.0</c:v>
                </c:pt>
                <c:pt idx="130">
                  <c:v>67351.0</c:v>
                </c:pt>
                <c:pt idx="131">
                  <c:v>70355.0</c:v>
                </c:pt>
                <c:pt idx="132">
                  <c:v>70423.0</c:v>
                </c:pt>
                <c:pt idx="133">
                  <c:v>115267.0</c:v>
                </c:pt>
                <c:pt idx="134">
                  <c:v>70829.0</c:v>
                </c:pt>
                <c:pt idx="135">
                  <c:v>71026.0</c:v>
                </c:pt>
                <c:pt idx="136">
                  <c:v>68523.0</c:v>
                </c:pt>
                <c:pt idx="137">
                  <c:v>69597.0</c:v>
                </c:pt>
                <c:pt idx="138">
                  <c:v>86878.0</c:v>
                </c:pt>
                <c:pt idx="139">
                  <c:v>81128.0</c:v>
                </c:pt>
                <c:pt idx="140">
                  <c:v>69027.0</c:v>
                </c:pt>
                <c:pt idx="141">
                  <c:v>83746.0</c:v>
                </c:pt>
                <c:pt idx="142">
                  <c:v>74207.0</c:v>
                </c:pt>
                <c:pt idx="143">
                  <c:v>83365.0</c:v>
                </c:pt>
                <c:pt idx="144">
                  <c:v>68422.0</c:v>
                </c:pt>
                <c:pt idx="145">
                  <c:v>74222.0</c:v>
                </c:pt>
                <c:pt idx="146">
                  <c:v>72151.0</c:v>
                </c:pt>
                <c:pt idx="147">
                  <c:v>71807.0</c:v>
                </c:pt>
                <c:pt idx="148">
                  <c:v>72031.0</c:v>
                </c:pt>
                <c:pt idx="149">
                  <c:v>81430.0</c:v>
                </c:pt>
                <c:pt idx="150">
                  <c:v>69228.0</c:v>
                </c:pt>
                <c:pt idx="151">
                  <c:v>83970.0</c:v>
                </c:pt>
                <c:pt idx="152">
                  <c:v>66405.0</c:v>
                </c:pt>
                <c:pt idx="153">
                  <c:v>78110.0</c:v>
                </c:pt>
                <c:pt idx="154">
                  <c:v>69370.0</c:v>
                </c:pt>
                <c:pt idx="155">
                  <c:v>67127.0</c:v>
                </c:pt>
                <c:pt idx="156">
                  <c:v>78964.0</c:v>
                </c:pt>
                <c:pt idx="157">
                  <c:v>66879.0</c:v>
                </c:pt>
                <c:pt idx="158">
                  <c:v>67284.0</c:v>
                </c:pt>
                <c:pt idx="159">
                  <c:v>67214.0</c:v>
                </c:pt>
                <c:pt idx="160">
                  <c:v>70569.0</c:v>
                </c:pt>
                <c:pt idx="161">
                  <c:v>85481.0</c:v>
                </c:pt>
                <c:pt idx="162">
                  <c:v>68049.0</c:v>
                </c:pt>
                <c:pt idx="163">
                  <c:v>74275.0</c:v>
                </c:pt>
                <c:pt idx="164">
                  <c:v>68899.0</c:v>
                </c:pt>
                <c:pt idx="165">
                  <c:v>71140.0</c:v>
                </c:pt>
                <c:pt idx="166">
                  <c:v>71409.0</c:v>
                </c:pt>
                <c:pt idx="167">
                  <c:v>125229.0</c:v>
                </c:pt>
                <c:pt idx="168">
                  <c:v>71374.0</c:v>
                </c:pt>
                <c:pt idx="169">
                  <c:v>92717.0</c:v>
                </c:pt>
                <c:pt idx="170">
                  <c:v>71715.0</c:v>
                </c:pt>
                <c:pt idx="171">
                  <c:v>69037.0</c:v>
                </c:pt>
                <c:pt idx="172">
                  <c:v>81245.0</c:v>
                </c:pt>
                <c:pt idx="173">
                  <c:v>87232.0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536264"/>
        <c:axId val="870539288"/>
      </c:scatterChart>
      <c:valAx>
        <c:axId val="870536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539288"/>
        <c:crosses val="autoZero"/>
        <c:crossBetween val="midCat"/>
      </c:valAx>
      <c:valAx>
        <c:axId val="870539288"/>
        <c:scaling>
          <c:orientation val="minMax"/>
          <c:max val="150000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536264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48565864049602"/>
          <c:y val="0.0814616912016432"/>
          <c:w val="0.0994686917387711"/>
          <c:h val="0.16741049788378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Time per iteration,</a:t>
            </a:r>
            <a:r>
              <a:rPr lang="en-US" baseline="0" dirty="0" smtClean="0"/>
              <a:t> 680GB, 20-node cluster, reachability query </a:t>
            </a:r>
            <a:endParaRPr lang="en-US" dirty="0"/>
          </a:p>
        </c:rich>
      </c:tx>
      <c:layout>
        <c:manualLayout>
          <c:xMode val="edge"/>
          <c:yMode val="edge"/>
          <c:x val="0.16910579725921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7104839423162"/>
          <c:y val="0.0756501182033097"/>
          <c:w val="0.829418738388038"/>
          <c:h val="0.785763924838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'CMP ITERATION'!$C$3</c:f>
              <c:strCache>
                <c:ptCount val="1"/>
                <c:pt idx="0">
                  <c:v>SELRIC (ms)</c:v>
                </c:pt>
              </c:strCache>
            </c:strRef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ITERATION'!$C$4:$C$258</c:f>
              <c:numCache>
                <c:formatCode>General</c:formatCode>
                <c:ptCount val="255"/>
                <c:pt idx="0">
                  <c:v>1.285084E6</c:v>
                </c:pt>
                <c:pt idx="1">
                  <c:v>65917.0</c:v>
                </c:pt>
                <c:pt idx="2">
                  <c:v>64942.0</c:v>
                </c:pt>
                <c:pt idx="3">
                  <c:v>65652.0</c:v>
                </c:pt>
                <c:pt idx="4">
                  <c:v>65359.0</c:v>
                </c:pt>
                <c:pt idx="5">
                  <c:v>126305.0</c:v>
                </c:pt>
                <c:pt idx="6">
                  <c:v>67239.0</c:v>
                </c:pt>
                <c:pt idx="7">
                  <c:v>62854.0</c:v>
                </c:pt>
                <c:pt idx="8">
                  <c:v>68387.0</c:v>
                </c:pt>
                <c:pt idx="9">
                  <c:v>63061.0</c:v>
                </c:pt>
                <c:pt idx="10">
                  <c:v>69487.0</c:v>
                </c:pt>
                <c:pt idx="11">
                  <c:v>131190.0</c:v>
                </c:pt>
                <c:pt idx="12">
                  <c:v>78804.0</c:v>
                </c:pt>
                <c:pt idx="13">
                  <c:v>75466.0</c:v>
                </c:pt>
                <c:pt idx="14">
                  <c:v>127511.0</c:v>
                </c:pt>
                <c:pt idx="15">
                  <c:v>69759.0</c:v>
                </c:pt>
                <c:pt idx="16">
                  <c:v>66267.0</c:v>
                </c:pt>
                <c:pt idx="17">
                  <c:v>66275.0</c:v>
                </c:pt>
                <c:pt idx="18">
                  <c:v>65236.0</c:v>
                </c:pt>
                <c:pt idx="19">
                  <c:v>65358.0</c:v>
                </c:pt>
                <c:pt idx="20">
                  <c:v>65992.0</c:v>
                </c:pt>
                <c:pt idx="21">
                  <c:v>65631.0</c:v>
                </c:pt>
                <c:pt idx="22">
                  <c:v>65966.0</c:v>
                </c:pt>
                <c:pt idx="23">
                  <c:v>65854.0</c:v>
                </c:pt>
                <c:pt idx="24">
                  <c:v>65845.0</c:v>
                </c:pt>
                <c:pt idx="25">
                  <c:v>65112.0</c:v>
                </c:pt>
                <c:pt idx="26">
                  <c:v>65344.0</c:v>
                </c:pt>
                <c:pt idx="27">
                  <c:v>65567.0</c:v>
                </c:pt>
                <c:pt idx="28">
                  <c:v>66047.0</c:v>
                </c:pt>
                <c:pt idx="29">
                  <c:v>65961.0</c:v>
                </c:pt>
                <c:pt idx="30">
                  <c:v>65642.0</c:v>
                </c:pt>
                <c:pt idx="31">
                  <c:v>64418.0</c:v>
                </c:pt>
                <c:pt idx="32">
                  <c:v>65940.0</c:v>
                </c:pt>
                <c:pt idx="33">
                  <c:v>65744.0</c:v>
                </c:pt>
                <c:pt idx="34">
                  <c:v>65870.0</c:v>
                </c:pt>
                <c:pt idx="35">
                  <c:v>64643.0</c:v>
                </c:pt>
                <c:pt idx="36">
                  <c:v>65364.0</c:v>
                </c:pt>
                <c:pt idx="37">
                  <c:v>65936.0</c:v>
                </c:pt>
                <c:pt idx="38">
                  <c:v>65811.0</c:v>
                </c:pt>
                <c:pt idx="39">
                  <c:v>65825.0</c:v>
                </c:pt>
                <c:pt idx="40">
                  <c:v>65240.0</c:v>
                </c:pt>
                <c:pt idx="41">
                  <c:v>65531.0</c:v>
                </c:pt>
                <c:pt idx="42">
                  <c:v>62300.0</c:v>
                </c:pt>
                <c:pt idx="43">
                  <c:v>65546.0</c:v>
                </c:pt>
                <c:pt idx="44">
                  <c:v>65947.0</c:v>
                </c:pt>
                <c:pt idx="45">
                  <c:v>63642.0</c:v>
                </c:pt>
                <c:pt idx="46">
                  <c:v>65946.0</c:v>
                </c:pt>
                <c:pt idx="47">
                  <c:v>64958.0</c:v>
                </c:pt>
                <c:pt idx="48">
                  <c:v>64837.0</c:v>
                </c:pt>
                <c:pt idx="49">
                  <c:v>65432.0</c:v>
                </c:pt>
                <c:pt idx="50">
                  <c:v>65955.0</c:v>
                </c:pt>
                <c:pt idx="51">
                  <c:v>63963.0</c:v>
                </c:pt>
                <c:pt idx="52">
                  <c:v>65698.0</c:v>
                </c:pt>
                <c:pt idx="53">
                  <c:v>64051.0</c:v>
                </c:pt>
                <c:pt idx="54">
                  <c:v>116308.0</c:v>
                </c:pt>
                <c:pt idx="55">
                  <c:v>65769.0</c:v>
                </c:pt>
                <c:pt idx="56">
                  <c:v>64388.0</c:v>
                </c:pt>
                <c:pt idx="57">
                  <c:v>64365.0</c:v>
                </c:pt>
                <c:pt idx="58">
                  <c:v>64984.0</c:v>
                </c:pt>
                <c:pt idx="59">
                  <c:v>65018.0</c:v>
                </c:pt>
                <c:pt idx="60">
                  <c:v>66077.0</c:v>
                </c:pt>
                <c:pt idx="61">
                  <c:v>63278.0</c:v>
                </c:pt>
                <c:pt idx="62">
                  <c:v>114307.0</c:v>
                </c:pt>
                <c:pt idx="63">
                  <c:v>63921.0</c:v>
                </c:pt>
                <c:pt idx="64">
                  <c:v>65021.0</c:v>
                </c:pt>
                <c:pt idx="65">
                  <c:v>66051.0</c:v>
                </c:pt>
                <c:pt idx="66">
                  <c:v>63318.0</c:v>
                </c:pt>
                <c:pt idx="67">
                  <c:v>109292.0</c:v>
                </c:pt>
                <c:pt idx="68">
                  <c:v>60058.0</c:v>
                </c:pt>
                <c:pt idx="69">
                  <c:v>62516.0</c:v>
                </c:pt>
                <c:pt idx="70">
                  <c:v>119642.0</c:v>
                </c:pt>
                <c:pt idx="71">
                  <c:v>67315.0</c:v>
                </c:pt>
                <c:pt idx="72">
                  <c:v>114307.0</c:v>
                </c:pt>
                <c:pt idx="73">
                  <c:v>65280.0</c:v>
                </c:pt>
                <c:pt idx="74">
                  <c:v>62160.0</c:v>
                </c:pt>
                <c:pt idx="75">
                  <c:v>61979.0</c:v>
                </c:pt>
                <c:pt idx="76">
                  <c:v>65852.0</c:v>
                </c:pt>
                <c:pt idx="77">
                  <c:v>62256.0</c:v>
                </c:pt>
                <c:pt idx="78">
                  <c:v>74400.0</c:v>
                </c:pt>
                <c:pt idx="79">
                  <c:v>63084.0</c:v>
                </c:pt>
                <c:pt idx="80">
                  <c:v>63317.0</c:v>
                </c:pt>
                <c:pt idx="81">
                  <c:v>62784.0</c:v>
                </c:pt>
                <c:pt idx="82">
                  <c:v>63028.0</c:v>
                </c:pt>
                <c:pt idx="83">
                  <c:v>63385.0</c:v>
                </c:pt>
                <c:pt idx="84">
                  <c:v>63300.0</c:v>
                </c:pt>
                <c:pt idx="85">
                  <c:v>62816.0</c:v>
                </c:pt>
                <c:pt idx="86">
                  <c:v>63528.0</c:v>
                </c:pt>
                <c:pt idx="87">
                  <c:v>63010.0</c:v>
                </c:pt>
                <c:pt idx="88">
                  <c:v>62890.0</c:v>
                </c:pt>
                <c:pt idx="89">
                  <c:v>114628.0</c:v>
                </c:pt>
                <c:pt idx="90">
                  <c:v>65277.0</c:v>
                </c:pt>
                <c:pt idx="91">
                  <c:v>120709.0</c:v>
                </c:pt>
                <c:pt idx="92">
                  <c:v>113663.0</c:v>
                </c:pt>
                <c:pt idx="93">
                  <c:v>62826.0</c:v>
                </c:pt>
                <c:pt idx="94">
                  <c:v>60974.0</c:v>
                </c:pt>
                <c:pt idx="95">
                  <c:v>62602.0</c:v>
                </c:pt>
                <c:pt idx="96">
                  <c:v>63573.0</c:v>
                </c:pt>
                <c:pt idx="97">
                  <c:v>63380.0</c:v>
                </c:pt>
                <c:pt idx="98">
                  <c:v>63290.0</c:v>
                </c:pt>
                <c:pt idx="99">
                  <c:v>63042.0</c:v>
                </c:pt>
                <c:pt idx="100">
                  <c:v>62787.0</c:v>
                </c:pt>
                <c:pt idx="101">
                  <c:v>62852.0</c:v>
                </c:pt>
                <c:pt idx="102">
                  <c:v>62429.0</c:v>
                </c:pt>
                <c:pt idx="103">
                  <c:v>63906.0</c:v>
                </c:pt>
                <c:pt idx="104">
                  <c:v>60901.0</c:v>
                </c:pt>
                <c:pt idx="105">
                  <c:v>63014.0</c:v>
                </c:pt>
                <c:pt idx="106">
                  <c:v>65479.0</c:v>
                </c:pt>
                <c:pt idx="107">
                  <c:v>63249.0</c:v>
                </c:pt>
                <c:pt idx="108">
                  <c:v>63520.0</c:v>
                </c:pt>
                <c:pt idx="109">
                  <c:v>62811.0</c:v>
                </c:pt>
                <c:pt idx="110">
                  <c:v>63375.0</c:v>
                </c:pt>
                <c:pt idx="111">
                  <c:v>63099.0</c:v>
                </c:pt>
                <c:pt idx="112">
                  <c:v>64803.0</c:v>
                </c:pt>
                <c:pt idx="113">
                  <c:v>63043.0</c:v>
                </c:pt>
                <c:pt idx="114">
                  <c:v>64575.0</c:v>
                </c:pt>
                <c:pt idx="115">
                  <c:v>63416.0</c:v>
                </c:pt>
                <c:pt idx="116">
                  <c:v>66045.0</c:v>
                </c:pt>
                <c:pt idx="117">
                  <c:v>62772.0</c:v>
                </c:pt>
                <c:pt idx="118">
                  <c:v>62947.0</c:v>
                </c:pt>
                <c:pt idx="119">
                  <c:v>62066.0</c:v>
                </c:pt>
                <c:pt idx="120">
                  <c:v>64844.0</c:v>
                </c:pt>
                <c:pt idx="121">
                  <c:v>65952.0</c:v>
                </c:pt>
                <c:pt idx="122">
                  <c:v>65608.0</c:v>
                </c:pt>
                <c:pt idx="123">
                  <c:v>117720.0</c:v>
                </c:pt>
                <c:pt idx="124">
                  <c:v>69061.0</c:v>
                </c:pt>
                <c:pt idx="125">
                  <c:v>60758.0</c:v>
                </c:pt>
                <c:pt idx="126">
                  <c:v>65634.0</c:v>
                </c:pt>
                <c:pt idx="127">
                  <c:v>65867.0</c:v>
                </c:pt>
                <c:pt idx="128">
                  <c:v>64221.0</c:v>
                </c:pt>
                <c:pt idx="129">
                  <c:v>62791.0</c:v>
                </c:pt>
                <c:pt idx="130">
                  <c:v>65605.0</c:v>
                </c:pt>
                <c:pt idx="131">
                  <c:v>64346.0</c:v>
                </c:pt>
                <c:pt idx="132">
                  <c:v>63265.0</c:v>
                </c:pt>
                <c:pt idx="133">
                  <c:v>64884.0</c:v>
                </c:pt>
                <c:pt idx="134">
                  <c:v>62816.0</c:v>
                </c:pt>
                <c:pt idx="135">
                  <c:v>67034.0</c:v>
                </c:pt>
                <c:pt idx="136">
                  <c:v>65568.0</c:v>
                </c:pt>
                <c:pt idx="137">
                  <c:v>63272.0</c:v>
                </c:pt>
                <c:pt idx="138">
                  <c:v>65878.0</c:v>
                </c:pt>
                <c:pt idx="139">
                  <c:v>64335.0</c:v>
                </c:pt>
                <c:pt idx="140">
                  <c:v>66071.0</c:v>
                </c:pt>
                <c:pt idx="141">
                  <c:v>62477.0</c:v>
                </c:pt>
                <c:pt idx="142">
                  <c:v>65697.0</c:v>
                </c:pt>
                <c:pt idx="143">
                  <c:v>63268.0</c:v>
                </c:pt>
                <c:pt idx="144">
                  <c:v>63279.0</c:v>
                </c:pt>
                <c:pt idx="145">
                  <c:v>121832.0</c:v>
                </c:pt>
                <c:pt idx="146">
                  <c:v>68189.0</c:v>
                </c:pt>
                <c:pt idx="147">
                  <c:v>65448.0</c:v>
                </c:pt>
                <c:pt idx="148">
                  <c:v>64768.0</c:v>
                </c:pt>
                <c:pt idx="149">
                  <c:v>64318.0</c:v>
                </c:pt>
                <c:pt idx="150">
                  <c:v>59987.0</c:v>
                </c:pt>
                <c:pt idx="151">
                  <c:v>64144.0</c:v>
                </c:pt>
                <c:pt idx="152">
                  <c:v>65391.0</c:v>
                </c:pt>
                <c:pt idx="153">
                  <c:v>117280.0</c:v>
                </c:pt>
                <c:pt idx="154">
                  <c:v>65895.0</c:v>
                </c:pt>
                <c:pt idx="155">
                  <c:v>63969.0</c:v>
                </c:pt>
                <c:pt idx="156">
                  <c:v>65559.0</c:v>
                </c:pt>
                <c:pt idx="157">
                  <c:v>63787.0</c:v>
                </c:pt>
                <c:pt idx="158">
                  <c:v>118967.0</c:v>
                </c:pt>
                <c:pt idx="159">
                  <c:v>65749.0</c:v>
                </c:pt>
                <c:pt idx="160">
                  <c:v>61712.0</c:v>
                </c:pt>
                <c:pt idx="161">
                  <c:v>119626.0</c:v>
                </c:pt>
                <c:pt idx="162">
                  <c:v>63510.0</c:v>
                </c:pt>
                <c:pt idx="163">
                  <c:v>65945.0</c:v>
                </c:pt>
                <c:pt idx="164">
                  <c:v>63498.0</c:v>
                </c:pt>
                <c:pt idx="165">
                  <c:v>65839.0</c:v>
                </c:pt>
                <c:pt idx="166">
                  <c:v>68095.0</c:v>
                </c:pt>
                <c:pt idx="167">
                  <c:v>62064.0</c:v>
                </c:pt>
                <c:pt idx="168">
                  <c:v>62376.0</c:v>
                </c:pt>
                <c:pt idx="169">
                  <c:v>62662.0</c:v>
                </c:pt>
                <c:pt idx="170">
                  <c:v>59927.0</c:v>
                </c:pt>
                <c:pt idx="171">
                  <c:v>65312.0</c:v>
                </c:pt>
                <c:pt idx="172">
                  <c:v>61723.0</c:v>
                </c:pt>
                <c:pt idx="173">
                  <c:v>65502.0</c:v>
                </c:pt>
                <c:pt idx="174">
                  <c:v>122495.0</c:v>
                </c:pt>
                <c:pt idx="175">
                  <c:v>64019.0</c:v>
                </c:pt>
                <c:pt idx="176">
                  <c:v>68917.0</c:v>
                </c:pt>
                <c:pt idx="177">
                  <c:v>66584.0</c:v>
                </c:pt>
                <c:pt idx="178">
                  <c:v>65926.0</c:v>
                </c:pt>
                <c:pt idx="179">
                  <c:v>65441.0</c:v>
                </c:pt>
                <c:pt idx="180">
                  <c:v>61014.0</c:v>
                </c:pt>
                <c:pt idx="181">
                  <c:v>65603.0</c:v>
                </c:pt>
                <c:pt idx="182">
                  <c:v>63864.0</c:v>
                </c:pt>
                <c:pt idx="183">
                  <c:v>60001.0</c:v>
                </c:pt>
                <c:pt idx="184">
                  <c:v>61913.0</c:v>
                </c:pt>
                <c:pt idx="185">
                  <c:v>64146.0</c:v>
                </c:pt>
                <c:pt idx="186">
                  <c:v>68282.0</c:v>
                </c:pt>
                <c:pt idx="187">
                  <c:v>65084.0</c:v>
                </c:pt>
                <c:pt idx="188">
                  <c:v>62358.0</c:v>
                </c:pt>
                <c:pt idx="189">
                  <c:v>63505.0</c:v>
                </c:pt>
                <c:pt idx="190">
                  <c:v>65305.0</c:v>
                </c:pt>
                <c:pt idx="191">
                  <c:v>60244.0</c:v>
                </c:pt>
                <c:pt idx="192">
                  <c:v>65776.0</c:v>
                </c:pt>
                <c:pt idx="193">
                  <c:v>65840.0</c:v>
                </c:pt>
                <c:pt idx="194">
                  <c:v>65989.0</c:v>
                </c:pt>
                <c:pt idx="195">
                  <c:v>63856.0</c:v>
                </c:pt>
                <c:pt idx="196">
                  <c:v>62555.0</c:v>
                </c:pt>
                <c:pt idx="197">
                  <c:v>61512.0</c:v>
                </c:pt>
                <c:pt idx="198">
                  <c:v>64583.0</c:v>
                </c:pt>
                <c:pt idx="199">
                  <c:v>64402.0</c:v>
                </c:pt>
                <c:pt idx="200">
                  <c:v>120460.0</c:v>
                </c:pt>
                <c:pt idx="201">
                  <c:v>65910.0</c:v>
                </c:pt>
                <c:pt idx="202">
                  <c:v>66072.0</c:v>
                </c:pt>
                <c:pt idx="203">
                  <c:v>67993.0</c:v>
                </c:pt>
                <c:pt idx="204">
                  <c:v>63280.0</c:v>
                </c:pt>
                <c:pt idx="205">
                  <c:v>66058.0</c:v>
                </c:pt>
                <c:pt idx="206">
                  <c:v>59619.0</c:v>
                </c:pt>
                <c:pt idx="207">
                  <c:v>64987.0</c:v>
                </c:pt>
                <c:pt idx="208">
                  <c:v>67871.0</c:v>
                </c:pt>
                <c:pt idx="209">
                  <c:v>64472.0</c:v>
                </c:pt>
                <c:pt idx="210">
                  <c:v>68143.0</c:v>
                </c:pt>
                <c:pt idx="211">
                  <c:v>65735.0</c:v>
                </c:pt>
                <c:pt idx="212">
                  <c:v>64534.0</c:v>
                </c:pt>
                <c:pt idx="213">
                  <c:v>59609.0</c:v>
                </c:pt>
                <c:pt idx="214">
                  <c:v>116092.0</c:v>
                </c:pt>
                <c:pt idx="215">
                  <c:v>65461.0</c:v>
                </c:pt>
                <c:pt idx="216">
                  <c:v>62261.0</c:v>
                </c:pt>
                <c:pt idx="217">
                  <c:v>63514.0</c:v>
                </c:pt>
                <c:pt idx="218">
                  <c:v>65314.0</c:v>
                </c:pt>
                <c:pt idx="219">
                  <c:v>62496.0</c:v>
                </c:pt>
                <c:pt idx="220">
                  <c:v>63101.0</c:v>
                </c:pt>
                <c:pt idx="221">
                  <c:v>70178.0</c:v>
                </c:pt>
                <c:pt idx="222">
                  <c:v>71716.0</c:v>
                </c:pt>
                <c:pt idx="223">
                  <c:v>66624.0</c:v>
                </c:pt>
                <c:pt idx="224">
                  <c:v>63399.0</c:v>
                </c:pt>
                <c:pt idx="225">
                  <c:v>65419.0</c:v>
                </c:pt>
                <c:pt idx="226">
                  <c:v>64792.0</c:v>
                </c:pt>
                <c:pt idx="227">
                  <c:v>118600.0</c:v>
                </c:pt>
                <c:pt idx="228">
                  <c:v>67049.0</c:v>
                </c:pt>
                <c:pt idx="229">
                  <c:v>64441.0</c:v>
                </c:pt>
                <c:pt idx="230">
                  <c:v>64493.0</c:v>
                </c:pt>
                <c:pt idx="231">
                  <c:v>65266.0</c:v>
                </c:pt>
                <c:pt idx="232">
                  <c:v>59713.0</c:v>
                </c:pt>
                <c:pt idx="233">
                  <c:v>63569.0</c:v>
                </c:pt>
                <c:pt idx="234">
                  <c:v>117276.0</c:v>
                </c:pt>
                <c:pt idx="235">
                  <c:v>64275.0</c:v>
                </c:pt>
                <c:pt idx="236">
                  <c:v>65567.0</c:v>
                </c:pt>
                <c:pt idx="237">
                  <c:v>64907.0</c:v>
                </c:pt>
                <c:pt idx="238">
                  <c:v>65306.0</c:v>
                </c:pt>
                <c:pt idx="239">
                  <c:v>65861.0</c:v>
                </c:pt>
                <c:pt idx="240">
                  <c:v>68793.0</c:v>
                </c:pt>
                <c:pt idx="241">
                  <c:v>65616.0</c:v>
                </c:pt>
                <c:pt idx="242">
                  <c:v>66907.0</c:v>
                </c:pt>
                <c:pt idx="243">
                  <c:v>120290.0</c:v>
                </c:pt>
                <c:pt idx="244">
                  <c:v>65880.0</c:v>
                </c:pt>
                <c:pt idx="245">
                  <c:v>124198.0</c:v>
                </c:pt>
                <c:pt idx="246">
                  <c:v>64727.0</c:v>
                </c:pt>
                <c:pt idx="247">
                  <c:v>120531.0</c:v>
                </c:pt>
                <c:pt idx="248">
                  <c:v>65336.0</c:v>
                </c:pt>
                <c:pt idx="249">
                  <c:v>65668.0</c:v>
                </c:pt>
                <c:pt idx="250">
                  <c:v>66261.0</c:v>
                </c:pt>
                <c:pt idx="251">
                  <c:v>65605.0</c:v>
                </c:pt>
                <c:pt idx="252">
                  <c:v>61803.0</c:v>
                </c:pt>
                <c:pt idx="253">
                  <c:v>65212.0</c:v>
                </c:pt>
                <c:pt idx="254">
                  <c:v>64393.0</c:v>
                </c:pt>
              </c:numCache>
            </c:numRef>
          </c:yVal>
          <c:smooth val="0"/>
        </c:ser>
        <c:ser>
          <c:idx val="1"/>
          <c:order val="1"/>
          <c:tx>
            <c:v>RIC (ms)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ITERATION'!$B$4:$B$258</c:f>
              <c:numCache>
                <c:formatCode>General</c:formatCode>
                <c:ptCount val="255"/>
                <c:pt idx="0">
                  <c:v>1.234701E6</c:v>
                </c:pt>
                <c:pt idx="1">
                  <c:v>90803.0</c:v>
                </c:pt>
                <c:pt idx="2">
                  <c:v>89835.0</c:v>
                </c:pt>
                <c:pt idx="3">
                  <c:v>96059.0</c:v>
                </c:pt>
                <c:pt idx="4">
                  <c:v>87048.0</c:v>
                </c:pt>
                <c:pt idx="5">
                  <c:v>89951.0</c:v>
                </c:pt>
                <c:pt idx="6">
                  <c:v>90754.0</c:v>
                </c:pt>
                <c:pt idx="7">
                  <c:v>92304.0</c:v>
                </c:pt>
                <c:pt idx="8">
                  <c:v>144679.0</c:v>
                </c:pt>
                <c:pt idx="9">
                  <c:v>95806.0</c:v>
                </c:pt>
                <c:pt idx="10">
                  <c:v>102634.0</c:v>
                </c:pt>
                <c:pt idx="11">
                  <c:v>159520.0</c:v>
                </c:pt>
                <c:pt idx="12">
                  <c:v>110443.0</c:v>
                </c:pt>
                <c:pt idx="13">
                  <c:v>108967.0</c:v>
                </c:pt>
                <c:pt idx="14">
                  <c:v>101468.0</c:v>
                </c:pt>
                <c:pt idx="15">
                  <c:v>99313.0</c:v>
                </c:pt>
                <c:pt idx="16">
                  <c:v>102717.0</c:v>
                </c:pt>
                <c:pt idx="17">
                  <c:v>98701.0</c:v>
                </c:pt>
                <c:pt idx="18">
                  <c:v>98357.0</c:v>
                </c:pt>
                <c:pt idx="19">
                  <c:v>108314.0</c:v>
                </c:pt>
                <c:pt idx="20">
                  <c:v>103374.0</c:v>
                </c:pt>
                <c:pt idx="21">
                  <c:v>93378.0</c:v>
                </c:pt>
                <c:pt idx="22">
                  <c:v>93286.0</c:v>
                </c:pt>
                <c:pt idx="23">
                  <c:v>93294.0</c:v>
                </c:pt>
                <c:pt idx="24">
                  <c:v>93279.0</c:v>
                </c:pt>
                <c:pt idx="25">
                  <c:v>93290.0</c:v>
                </c:pt>
                <c:pt idx="26">
                  <c:v>106224.0</c:v>
                </c:pt>
                <c:pt idx="27">
                  <c:v>93310.0</c:v>
                </c:pt>
                <c:pt idx="28">
                  <c:v>95839.0</c:v>
                </c:pt>
                <c:pt idx="29">
                  <c:v>102529.0</c:v>
                </c:pt>
                <c:pt idx="30">
                  <c:v>93284.0</c:v>
                </c:pt>
                <c:pt idx="31">
                  <c:v>93282.0</c:v>
                </c:pt>
                <c:pt idx="32">
                  <c:v>93290.0</c:v>
                </c:pt>
                <c:pt idx="33">
                  <c:v>93273.0</c:v>
                </c:pt>
                <c:pt idx="34">
                  <c:v>96306.0</c:v>
                </c:pt>
                <c:pt idx="35">
                  <c:v>93279.0</c:v>
                </c:pt>
                <c:pt idx="36">
                  <c:v>96285.0</c:v>
                </c:pt>
                <c:pt idx="37">
                  <c:v>93285.0</c:v>
                </c:pt>
                <c:pt idx="38">
                  <c:v>93276.0</c:v>
                </c:pt>
                <c:pt idx="39">
                  <c:v>93311.0</c:v>
                </c:pt>
                <c:pt idx="40">
                  <c:v>93290.0</c:v>
                </c:pt>
                <c:pt idx="41">
                  <c:v>93282.0</c:v>
                </c:pt>
                <c:pt idx="42">
                  <c:v>93285.0</c:v>
                </c:pt>
                <c:pt idx="43">
                  <c:v>93287.0</c:v>
                </c:pt>
                <c:pt idx="44">
                  <c:v>95780.0</c:v>
                </c:pt>
                <c:pt idx="45">
                  <c:v>93688.0</c:v>
                </c:pt>
                <c:pt idx="46">
                  <c:v>95705.0</c:v>
                </c:pt>
                <c:pt idx="47">
                  <c:v>93703.0</c:v>
                </c:pt>
                <c:pt idx="48">
                  <c:v>101730.0</c:v>
                </c:pt>
                <c:pt idx="49">
                  <c:v>93662.0</c:v>
                </c:pt>
                <c:pt idx="50">
                  <c:v>95776.0</c:v>
                </c:pt>
                <c:pt idx="51">
                  <c:v>93605.0</c:v>
                </c:pt>
                <c:pt idx="52">
                  <c:v>99294.0</c:v>
                </c:pt>
                <c:pt idx="53">
                  <c:v>99307.0</c:v>
                </c:pt>
                <c:pt idx="54">
                  <c:v>95434.0</c:v>
                </c:pt>
                <c:pt idx="55">
                  <c:v>143523.0</c:v>
                </c:pt>
                <c:pt idx="56">
                  <c:v>99915.0</c:v>
                </c:pt>
                <c:pt idx="57">
                  <c:v>144764.0</c:v>
                </c:pt>
                <c:pt idx="58">
                  <c:v>95635.0</c:v>
                </c:pt>
                <c:pt idx="59">
                  <c:v>93744.0</c:v>
                </c:pt>
                <c:pt idx="60">
                  <c:v>95645.0</c:v>
                </c:pt>
                <c:pt idx="61">
                  <c:v>93739.0</c:v>
                </c:pt>
                <c:pt idx="62">
                  <c:v>140860.0</c:v>
                </c:pt>
                <c:pt idx="63">
                  <c:v>99539.0</c:v>
                </c:pt>
                <c:pt idx="64">
                  <c:v>101852.0</c:v>
                </c:pt>
                <c:pt idx="65">
                  <c:v>93532.0</c:v>
                </c:pt>
                <c:pt idx="66">
                  <c:v>159300.0</c:v>
                </c:pt>
                <c:pt idx="67">
                  <c:v>95677.0</c:v>
                </c:pt>
                <c:pt idx="68">
                  <c:v>142230.0</c:v>
                </c:pt>
                <c:pt idx="69">
                  <c:v>104172.0</c:v>
                </c:pt>
                <c:pt idx="70">
                  <c:v>93538.0</c:v>
                </c:pt>
                <c:pt idx="71">
                  <c:v>93285.0</c:v>
                </c:pt>
                <c:pt idx="72">
                  <c:v>93289.0</c:v>
                </c:pt>
                <c:pt idx="73">
                  <c:v>93289.0</c:v>
                </c:pt>
                <c:pt idx="74">
                  <c:v>99311.0</c:v>
                </c:pt>
                <c:pt idx="75">
                  <c:v>95693.0</c:v>
                </c:pt>
                <c:pt idx="76">
                  <c:v>93776.0</c:v>
                </c:pt>
                <c:pt idx="77">
                  <c:v>95612.0</c:v>
                </c:pt>
                <c:pt idx="78">
                  <c:v>95827.0</c:v>
                </c:pt>
                <c:pt idx="79">
                  <c:v>96187.0</c:v>
                </c:pt>
                <c:pt idx="80">
                  <c:v>102203.0</c:v>
                </c:pt>
                <c:pt idx="81">
                  <c:v>93297.0</c:v>
                </c:pt>
                <c:pt idx="82">
                  <c:v>105104.0</c:v>
                </c:pt>
                <c:pt idx="83">
                  <c:v>96296.0</c:v>
                </c:pt>
                <c:pt idx="84">
                  <c:v>102074.0</c:v>
                </c:pt>
                <c:pt idx="85">
                  <c:v>99328.0</c:v>
                </c:pt>
                <c:pt idx="86">
                  <c:v>96066.0</c:v>
                </c:pt>
                <c:pt idx="87">
                  <c:v>93342.0</c:v>
                </c:pt>
                <c:pt idx="88">
                  <c:v>99286.0</c:v>
                </c:pt>
                <c:pt idx="89">
                  <c:v>93285.0</c:v>
                </c:pt>
                <c:pt idx="90">
                  <c:v>93286.0</c:v>
                </c:pt>
                <c:pt idx="91">
                  <c:v>93283.0</c:v>
                </c:pt>
                <c:pt idx="92">
                  <c:v>93296.0</c:v>
                </c:pt>
                <c:pt idx="93">
                  <c:v>93334.0</c:v>
                </c:pt>
                <c:pt idx="94">
                  <c:v>93296.0</c:v>
                </c:pt>
                <c:pt idx="95">
                  <c:v>93273.0</c:v>
                </c:pt>
                <c:pt idx="96">
                  <c:v>93322.0</c:v>
                </c:pt>
                <c:pt idx="97">
                  <c:v>93283.0</c:v>
                </c:pt>
                <c:pt idx="98">
                  <c:v>104994.0</c:v>
                </c:pt>
                <c:pt idx="99">
                  <c:v>93437.0</c:v>
                </c:pt>
                <c:pt idx="100">
                  <c:v>95963.0</c:v>
                </c:pt>
                <c:pt idx="101">
                  <c:v>93457.0</c:v>
                </c:pt>
                <c:pt idx="102">
                  <c:v>102278.0</c:v>
                </c:pt>
                <c:pt idx="103">
                  <c:v>95764.0</c:v>
                </c:pt>
                <c:pt idx="104">
                  <c:v>102888.0</c:v>
                </c:pt>
                <c:pt idx="105">
                  <c:v>95527.0</c:v>
                </c:pt>
                <c:pt idx="106">
                  <c:v>93865.0</c:v>
                </c:pt>
                <c:pt idx="107">
                  <c:v>140301.0</c:v>
                </c:pt>
                <c:pt idx="108">
                  <c:v>103094.0</c:v>
                </c:pt>
                <c:pt idx="109">
                  <c:v>95412.0</c:v>
                </c:pt>
                <c:pt idx="110">
                  <c:v>94005.0</c:v>
                </c:pt>
                <c:pt idx="111">
                  <c:v>95456.0</c:v>
                </c:pt>
                <c:pt idx="112">
                  <c:v>93924.0</c:v>
                </c:pt>
                <c:pt idx="113">
                  <c:v>95462.0</c:v>
                </c:pt>
                <c:pt idx="114">
                  <c:v>93917.0</c:v>
                </c:pt>
                <c:pt idx="115">
                  <c:v>93294.0</c:v>
                </c:pt>
                <c:pt idx="116">
                  <c:v>95496.0</c:v>
                </c:pt>
                <c:pt idx="117">
                  <c:v>99897.0</c:v>
                </c:pt>
                <c:pt idx="118">
                  <c:v>95485.0</c:v>
                </c:pt>
                <c:pt idx="119">
                  <c:v>93921.0</c:v>
                </c:pt>
                <c:pt idx="120">
                  <c:v>102291.0</c:v>
                </c:pt>
                <c:pt idx="121">
                  <c:v>95288.0</c:v>
                </c:pt>
                <c:pt idx="122">
                  <c:v>94103.0</c:v>
                </c:pt>
                <c:pt idx="123">
                  <c:v>95336.0</c:v>
                </c:pt>
                <c:pt idx="124">
                  <c:v>94051.0</c:v>
                </c:pt>
                <c:pt idx="125">
                  <c:v>95340.0</c:v>
                </c:pt>
                <c:pt idx="126">
                  <c:v>94092.0</c:v>
                </c:pt>
                <c:pt idx="127">
                  <c:v>104339.0</c:v>
                </c:pt>
                <c:pt idx="128">
                  <c:v>100112.0</c:v>
                </c:pt>
                <c:pt idx="129">
                  <c:v>95276.0</c:v>
                </c:pt>
                <c:pt idx="130">
                  <c:v>100102.0</c:v>
                </c:pt>
                <c:pt idx="131">
                  <c:v>95285.0</c:v>
                </c:pt>
                <c:pt idx="132">
                  <c:v>94095.0</c:v>
                </c:pt>
                <c:pt idx="133">
                  <c:v>98296.0</c:v>
                </c:pt>
                <c:pt idx="134">
                  <c:v>100098.0</c:v>
                </c:pt>
                <c:pt idx="135">
                  <c:v>95338.0</c:v>
                </c:pt>
                <c:pt idx="136">
                  <c:v>94114.0</c:v>
                </c:pt>
                <c:pt idx="137">
                  <c:v>98269.0</c:v>
                </c:pt>
                <c:pt idx="138">
                  <c:v>94252.0</c:v>
                </c:pt>
                <c:pt idx="139">
                  <c:v>96284.0</c:v>
                </c:pt>
                <c:pt idx="140">
                  <c:v>95314.0</c:v>
                </c:pt>
                <c:pt idx="141">
                  <c:v>99283.0</c:v>
                </c:pt>
                <c:pt idx="142">
                  <c:v>141998.0</c:v>
                </c:pt>
                <c:pt idx="143">
                  <c:v>95621.0</c:v>
                </c:pt>
                <c:pt idx="144">
                  <c:v>147366.0</c:v>
                </c:pt>
                <c:pt idx="145">
                  <c:v>96028.0</c:v>
                </c:pt>
                <c:pt idx="146">
                  <c:v>93654.0</c:v>
                </c:pt>
                <c:pt idx="147">
                  <c:v>104764.0</c:v>
                </c:pt>
                <c:pt idx="148">
                  <c:v>147117.0</c:v>
                </c:pt>
                <c:pt idx="149">
                  <c:v>93813.0</c:v>
                </c:pt>
                <c:pt idx="150">
                  <c:v>96295.0</c:v>
                </c:pt>
                <c:pt idx="151">
                  <c:v>95634.0</c:v>
                </c:pt>
                <c:pt idx="152">
                  <c:v>96751.0</c:v>
                </c:pt>
                <c:pt idx="153">
                  <c:v>101864.0</c:v>
                </c:pt>
                <c:pt idx="154">
                  <c:v>93532.0</c:v>
                </c:pt>
                <c:pt idx="155">
                  <c:v>95897.0</c:v>
                </c:pt>
                <c:pt idx="156">
                  <c:v>93512.0</c:v>
                </c:pt>
                <c:pt idx="157">
                  <c:v>95984.0</c:v>
                </c:pt>
                <c:pt idx="158">
                  <c:v>93498.0</c:v>
                </c:pt>
                <c:pt idx="159">
                  <c:v>149926.0</c:v>
                </c:pt>
                <c:pt idx="160">
                  <c:v>93511.0</c:v>
                </c:pt>
                <c:pt idx="161">
                  <c:v>102289.0</c:v>
                </c:pt>
                <c:pt idx="162">
                  <c:v>102342.0</c:v>
                </c:pt>
                <c:pt idx="163">
                  <c:v>95645.0</c:v>
                </c:pt>
                <c:pt idx="164">
                  <c:v>93739.0</c:v>
                </c:pt>
                <c:pt idx="165">
                  <c:v>98728.0</c:v>
                </c:pt>
                <c:pt idx="166">
                  <c:v>93728.0</c:v>
                </c:pt>
                <c:pt idx="167">
                  <c:v>105292.0</c:v>
                </c:pt>
                <c:pt idx="168">
                  <c:v>95475.0</c:v>
                </c:pt>
                <c:pt idx="169">
                  <c:v>93932.0</c:v>
                </c:pt>
                <c:pt idx="170">
                  <c:v>98451.0</c:v>
                </c:pt>
                <c:pt idx="171">
                  <c:v>96958.0</c:v>
                </c:pt>
                <c:pt idx="172">
                  <c:v>95412.0</c:v>
                </c:pt>
                <c:pt idx="173">
                  <c:v>94019.0</c:v>
                </c:pt>
                <c:pt idx="174">
                  <c:v>95363.0</c:v>
                </c:pt>
                <c:pt idx="175">
                  <c:v>94096.0</c:v>
                </c:pt>
                <c:pt idx="176">
                  <c:v>95359.0</c:v>
                </c:pt>
                <c:pt idx="177">
                  <c:v>94020.0</c:v>
                </c:pt>
                <c:pt idx="178">
                  <c:v>101780.0</c:v>
                </c:pt>
                <c:pt idx="179">
                  <c:v>102646.0</c:v>
                </c:pt>
                <c:pt idx="180">
                  <c:v>104756.0</c:v>
                </c:pt>
                <c:pt idx="181">
                  <c:v>99676.0</c:v>
                </c:pt>
                <c:pt idx="182">
                  <c:v>101972.0</c:v>
                </c:pt>
                <c:pt idx="183">
                  <c:v>105413.0</c:v>
                </c:pt>
                <c:pt idx="184">
                  <c:v>95976.0</c:v>
                </c:pt>
                <c:pt idx="185">
                  <c:v>96413.0</c:v>
                </c:pt>
                <c:pt idx="186">
                  <c:v>96289.0</c:v>
                </c:pt>
                <c:pt idx="187">
                  <c:v>96383.0</c:v>
                </c:pt>
                <c:pt idx="188">
                  <c:v>102281.0</c:v>
                </c:pt>
                <c:pt idx="189">
                  <c:v>145548.0</c:v>
                </c:pt>
                <c:pt idx="190">
                  <c:v>103299.0</c:v>
                </c:pt>
                <c:pt idx="191">
                  <c:v>93688.0</c:v>
                </c:pt>
                <c:pt idx="192">
                  <c:v>93296.0</c:v>
                </c:pt>
                <c:pt idx="193">
                  <c:v>95688.0</c:v>
                </c:pt>
                <c:pt idx="194">
                  <c:v>99878.0</c:v>
                </c:pt>
                <c:pt idx="195">
                  <c:v>105285.0</c:v>
                </c:pt>
                <c:pt idx="196">
                  <c:v>113314.0</c:v>
                </c:pt>
                <c:pt idx="197">
                  <c:v>103106.0</c:v>
                </c:pt>
                <c:pt idx="198">
                  <c:v>96286.0</c:v>
                </c:pt>
                <c:pt idx="199">
                  <c:v>102320.0</c:v>
                </c:pt>
                <c:pt idx="200">
                  <c:v>94938.0</c:v>
                </c:pt>
                <c:pt idx="201">
                  <c:v>94457.0</c:v>
                </c:pt>
                <c:pt idx="202">
                  <c:v>103939.0</c:v>
                </c:pt>
                <c:pt idx="203">
                  <c:v>94453.0</c:v>
                </c:pt>
                <c:pt idx="204">
                  <c:v>99276.0</c:v>
                </c:pt>
                <c:pt idx="205">
                  <c:v>94791.0</c:v>
                </c:pt>
                <c:pt idx="206">
                  <c:v>94668.0</c:v>
                </c:pt>
                <c:pt idx="207">
                  <c:v>96337.0</c:v>
                </c:pt>
                <c:pt idx="208">
                  <c:v>97698.0</c:v>
                </c:pt>
                <c:pt idx="209">
                  <c:v>94715.0</c:v>
                </c:pt>
                <c:pt idx="210">
                  <c:v>97893.0</c:v>
                </c:pt>
                <c:pt idx="211">
                  <c:v>138800.0</c:v>
                </c:pt>
                <c:pt idx="212">
                  <c:v>108849.0</c:v>
                </c:pt>
                <c:pt idx="213">
                  <c:v>95139.0</c:v>
                </c:pt>
                <c:pt idx="214">
                  <c:v>97228.0</c:v>
                </c:pt>
                <c:pt idx="215">
                  <c:v>101155.0</c:v>
                </c:pt>
                <c:pt idx="216">
                  <c:v>102336.0</c:v>
                </c:pt>
                <c:pt idx="217">
                  <c:v>94196.0</c:v>
                </c:pt>
                <c:pt idx="218">
                  <c:v>105294.0</c:v>
                </c:pt>
                <c:pt idx="219">
                  <c:v>141717.0</c:v>
                </c:pt>
                <c:pt idx="220">
                  <c:v>110677.0</c:v>
                </c:pt>
                <c:pt idx="221">
                  <c:v>100900.0</c:v>
                </c:pt>
                <c:pt idx="222">
                  <c:v>97696.0</c:v>
                </c:pt>
                <c:pt idx="223">
                  <c:v>108278.0</c:v>
                </c:pt>
                <c:pt idx="224">
                  <c:v>97503.0</c:v>
                </c:pt>
                <c:pt idx="225">
                  <c:v>102286.0</c:v>
                </c:pt>
                <c:pt idx="226">
                  <c:v>103971.0</c:v>
                </c:pt>
                <c:pt idx="227">
                  <c:v>96433.0</c:v>
                </c:pt>
                <c:pt idx="228">
                  <c:v>96296.0</c:v>
                </c:pt>
                <c:pt idx="229">
                  <c:v>94113.0</c:v>
                </c:pt>
                <c:pt idx="230">
                  <c:v>101364.0</c:v>
                </c:pt>
                <c:pt idx="231">
                  <c:v>103035.0</c:v>
                </c:pt>
                <c:pt idx="232">
                  <c:v>99323.0</c:v>
                </c:pt>
                <c:pt idx="233">
                  <c:v>95207.0</c:v>
                </c:pt>
                <c:pt idx="234">
                  <c:v>103225.0</c:v>
                </c:pt>
                <c:pt idx="235">
                  <c:v>104149.0</c:v>
                </c:pt>
                <c:pt idx="236">
                  <c:v>94352.0</c:v>
                </c:pt>
                <c:pt idx="237">
                  <c:v>102275.0</c:v>
                </c:pt>
                <c:pt idx="238">
                  <c:v>94970.0</c:v>
                </c:pt>
                <c:pt idx="239">
                  <c:v>100417.0</c:v>
                </c:pt>
                <c:pt idx="240">
                  <c:v>99345.0</c:v>
                </c:pt>
                <c:pt idx="241">
                  <c:v>102383.0</c:v>
                </c:pt>
                <c:pt idx="242">
                  <c:v>99279.0</c:v>
                </c:pt>
                <c:pt idx="243">
                  <c:v>94314.0</c:v>
                </c:pt>
                <c:pt idx="244">
                  <c:v>95071.0</c:v>
                </c:pt>
                <c:pt idx="245">
                  <c:v>96311.0</c:v>
                </c:pt>
                <c:pt idx="246">
                  <c:v>109097.0</c:v>
                </c:pt>
                <c:pt idx="247">
                  <c:v>95296.0</c:v>
                </c:pt>
                <c:pt idx="248">
                  <c:v>103108.0</c:v>
                </c:pt>
                <c:pt idx="249">
                  <c:v>95368.0</c:v>
                </c:pt>
                <c:pt idx="250">
                  <c:v>94029.0</c:v>
                </c:pt>
                <c:pt idx="251">
                  <c:v>101339.0</c:v>
                </c:pt>
                <c:pt idx="252">
                  <c:v>100108.0</c:v>
                </c:pt>
                <c:pt idx="253">
                  <c:v>95276.0</c:v>
                </c:pt>
                <c:pt idx="254">
                  <c:v>94111.0</c:v>
                </c:pt>
              </c:numCache>
            </c:numRef>
          </c:yVal>
          <c:smooth val="0"/>
        </c:ser>
        <c:ser>
          <c:idx val="2"/>
          <c:order val="2"/>
          <c:tx>
            <c:v>MSJ_SELRIC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ITERATION'!$D$4:$D$34</c:f>
              <c:numCache>
                <c:formatCode>General</c:formatCode>
                <c:ptCount val="31"/>
                <c:pt idx="0">
                  <c:v>1.085501E6</c:v>
                </c:pt>
                <c:pt idx="1">
                  <c:v>90532.0</c:v>
                </c:pt>
                <c:pt idx="2">
                  <c:v>91896.0</c:v>
                </c:pt>
                <c:pt idx="3">
                  <c:v>91581.0</c:v>
                </c:pt>
                <c:pt idx="4">
                  <c:v>92017.0</c:v>
                </c:pt>
                <c:pt idx="5">
                  <c:v>93306.0</c:v>
                </c:pt>
                <c:pt idx="6">
                  <c:v>96649.0</c:v>
                </c:pt>
                <c:pt idx="7">
                  <c:v>90098.0</c:v>
                </c:pt>
                <c:pt idx="8">
                  <c:v>87597.0</c:v>
                </c:pt>
                <c:pt idx="9">
                  <c:v>89786.0</c:v>
                </c:pt>
                <c:pt idx="10">
                  <c:v>98724.0</c:v>
                </c:pt>
                <c:pt idx="11">
                  <c:v>108243.0</c:v>
                </c:pt>
                <c:pt idx="12">
                  <c:v>108630.0</c:v>
                </c:pt>
                <c:pt idx="13">
                  <c:v>105514.0</c:v>
                </c:pt>
                <c:pt idx="14">
                  <c:v>99104.0</c:v>
                </c:pt>
                <c:pt idx="15">
                  <c:v>96518.0</c:v>
                </c:pt>
                <c:pt idx="16">
                  <c:v>93085.0</c:v>
                </c:pt>
                <c:pt idx="17">
                  <c:v>91419.0</c:v>
                </c:pt>
                <c:pt idx="18">
                  <c:v>92120.0</c:v>
                </c:pt>
                <c:pt idx="19">
                  <c:v>92438.0</c:v>
                </c:pt>
                <c:pt idx="20">
                  <c:v>150316.0</c:v>
                </c:pt>
                <c:pt idx="21">
                  <c:v>91610.0</c:v>
                </c:pt>
                <c:pt idx="22">
                  <c:v>92346.0</c:v>
                </c:pt>
                <c:pt idx="23">
                  <c:v>92567.0</c:v>
                </c:pt>
                <c:pt idx="24">
                  <c:v>91627.0</c:v>
                </c:pt>
                <c:pt idx="25">
                  <c:v>92381.0</c:v>
                </c:pt>
                <c:pt idx="26">
                  <c:v>92528.0</c:v>
                </c:pt>
                <c:pt idx="27">
                  <c:v>91632.0</c:v>
                </c:pt>
                <c:pt idx="28">
                  <c:v>92394.0</c:v>
                </c:pt>
                <c:pt idx="29">
                  <c:v>97561.0</c:v>
                </c:pt>
                <c:pt idx="30">
                  <c:v>104015.0</c:v>
                </c:pt>
              </c:numCache>
            </c:numRef>
          </c:yVal>
          <c:smooth val="0"/>
        </c:ser>
        <c:ser>
          <c:idx val="4"/>
          <c:order val="3"/>
          <c:tx>
            <c:v>PLUS_SELRIC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ITERATION'!$E$4:$E$29</c:f>
              <c:numCache>
                <c:formatCode>General</c:formatCode>
                <c:ptCount val="26"/>
                <c:pt idx="0">
                  <c:v>1.18051E6</c:v>
                </c:pt>
                <c:pt idx="1">
                  <c:v>65145.0</c:v>
                </c:pt>
                <c:pt idx="2">
                  <c:v>65885.0</c:v>
                </c:pt>
                <c:pt idx="3">
                  <c:v>65789.0</c:v>
                </c:pt>
                <c:pt idx="4">
                  <c:v>65442.0</c:v>
                </c:pt>
                <c:pt idx="5">
                  <c:v>60057.0</c:v>
                </c:pt>
                <c:pt idx="6">
                  <c:v>68769.0</c:v>
                </c:pt>
                <c:pt idx="7">
                  <c:v>63120.0</c:v>
                </c:pt>
                <c:pt idx="8">
                  <c:v>67515.0</c:v>
                </c:pt>
                <c:pt idx="9">
                  <c:v>63288.0</c:v>
                </c:pt>
                <c:pt idx="10">
                  <c:v>121985.0</c:v>
                </c:pt>
                <c:pt idx="11">
                  <c:v>78738.0</c:v>
                </c:pt>
                <c:pt idx="12">
                  <c:v>81303.0</c:v>
                </c:pt>
                <c:pt idx="13">
                  <c:v>77072.0</c:v>
                </c:pt>
                <c:pt idx="14">
                  <c:v>73508.0</c:v>
                </c:pt>
                <c:pt idx="15">
                  <c:v>71174.0</c:v>
                </c:pt>
                <c:pt idx="16">
                  <c:v>68327.0</c:v>
                </c:pt>
                <c:pt idx="17">
                  <c:v>68014.0</c:v>
                </c:pt>
                <c:pt idx="18">
                  <c:v>65833.0</c:v>
                </c:pt>
                <c:pt idx="19">
                  <c:v>65642.0</c:v>
                </c:pt>
                <c:pt idx="20">
                  <c:v>65657.0</c:v>
                </c:pt>
                <c:pt idx="21">
                  <c:v>65757.0</c:v>
                </c:pt>
                <c:pt idx="22">
                  <c:v>65747.0</c:v>
                </c:pt>
                <c:pt idx="23">
                  <c:v>65340.0</c:v>
                </c:pt>
                <c:pt idx="24">
                  <c:v>65825.0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599144"/>
        <c:axId val="870604712"/>
      </c:scatterChart>
      <c:valAx>
        <c:axId val="870599144"/>
        <c:scaling>
          <c:orientation val="minMax"/>
          <c:max val="3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iteration #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604712"/>
        <c:crosses val="autoZero"/>
        <c:crossBetween val="midCat"/>
      </c:valAx>
      <c:valAx>
        <c:axId val="870604712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 </a:t>
                </a:r>
                <a:r>
                  <a:rPr lang="en-US" sz="1400" dirty="0"/>
                  <a:t>time (s)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70599144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37886836726054"/>
          <c:y val="0.133079615048119"/>
          <c:w val="0.189108095359048"/>
          <c:h val="0.267923530835241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Time per iteration, 680GB, 20-node cluster, reachability query 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73714092190089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86548858812"/>
          <c:y val="0.0786363793341622"/>
          <c:w val="0.817868693832626"/>
          <c:h val="0.763921121701892"/>
        </c:manualLayout>
      </c:layout>
      <c:scatterChart>
        <c:scatterStyle val="lineMarker"/>
        <c:varyColors val="0"/>
        <c:ser>
          <c:idx val="0"/>
          <c:order val="0"/>
          <c:tx>
            <c:strRef>
              <c:f>'CMP ITERATION'!$C$3</c:f>
              <c:strCache>
                <c:ptCount val="1"/>
                <c:pt idx="0">
                  <c:v>Equijoin Cache</c:v>
                </c:pt>
              </c:strCache>
            </c:strRef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ITERATION'!$C$4:$C$258</c:f>
              <c:numCache>
                <c:formatCode>General</c:formatCode>
                <c:ptCount val="255"/>
                <c:pt idx="1">
                  <c:v>65917.0</c:v>
                </c:pt>
                <c:pt idx="2">
                  <c:v>64942.0</c:v>
                </c:pt>
                <c:pt idx="3">
                  <c:v>65652.0</c:v>
                </c:pt>
                <c:pt idx="4">
                  <c:v>65359.0</c:v>
                </c:pt>
                <c:pt idx="6">
                  <c:v>67239.0</c:v>
                </c:pt>
                <c:pt idx="7">
                  <c:v>62854.0</c:v>
                </c:pt>
                <c:pt idx="8">
                  <c:v>68387.0</c:v>
                </c:pt>
                <c:pt idx="9">
                  <c:v>63061.0</c:v>
                </c:pt>
                <c:pt idx="10">
                  <c:v>69487.0</c:v>
                </c:pt>
                <c:pt idx="12">
                  <c:v>78804.0</c:v>
                </c:pt>
                <c:pt idx="13">
                  <c:v>75466.0</c:v>
                </c:pt>
                <c:pt idx="15">
                  <c:v>69759.0</c:v>
                </c:pt>
                <c:pt idx="16">
                  <c:v>66267.0</c:v>
                </c:pt>
                <c:pt idx="17">
                  <c:v>66275.0</c:v>
                </c:pt>
                <c:pt idx="18">
                  <c:v>65236.0</c:v>
                </c:pt>
                <c:pt idx="19">
                  <c:v>65358.0</c:v>
                </c:pt>
                <c:pt idx="20">
                  <c:v>65992.0</c:v>
                </c:pt>
                <c:pt idx="21">
                  <c:v>65631.0</c:v>
                </c:pt>
                <c:pt idx="22">
                  <c:v>65966.0</c:v>
                </c:pt>
                <c:pt idx="23">
                  <c:v>65854.0</c:v>
                </c:pt>
                <c:pt idx="24">
                  <c:v>65845.0</c:v>
                </c:pt>
                <c:pt idx="25">
                  <c:v>65112.0</c:v>
                </c:pt>
                <c:pt idx="26">
                  <c:v>65344.0</c:v>
                </c:pt>
                <c:pt idx="27">
                  <c:v>65567.0</c:v>
                </c:pt>
                <c:pt idx="28">
                  <c:v>66047.0</c:v>
                </c:pt>
                <c:pt idx="29">
                  <c:v>65961.0</c:v>
                </c:pt>
                <c:pt idx="30">
                  <c:v>65642.0</c:v>
                </c:pt>
                <c:pt idx="31">
                  <c:v>64418.0</c:v>
                </c:pt>
                <c:pt idx="32">
                  <c:v>65940.0</c:v>
                </c:pt>
                <c:pt idx="33">
                  <c:v>65744.0</c:v>
                </c:pt>
                <c:pt idx="34">
                  <c:v>65870.0</c:v>
                </c:pt>
                <c:pt idx="35">
                  <c:v>64643.0</c:v>
                </c:pt>
                <c:pt idx="36">
                  <c:v>65364.0</c:v>
                </c:pt>
                <c:pt idx="37">
                  <c:v>65936.0</c:v>
                </c:pt>
                <c:pt idx="38">
                  <c:v>65811.0</c:v>
                </c:pt>
                <c:pt idx="39">
                  <c:v>65825.0</c:v>
                </c:pt>
                <c:pt idx="40">
                  <c:v>65240.0</c:v>
                </c:pt>
                <c:pt idx="41">
                  <c:v>65531.0</c:v>
                </c:pt>
                <c:pt idx="42">
                  <c:v>62300.0</c:v>
                </c:pt>
                <c:pt idx="43">
                  <c:v>65546.0</c:v>
                </c:pt>
                <c:pt idx="44">
                  <c:v>65947.0</c:v>
                </c:pt>
                <c:pt idx="45">
                  <c:v>63642.0</c:v>
                </c:pt>
                <c:pt idx="46">
                  <c:v>65946.0</c:v>
                </c:pt>
                <c:pt idx="47">
                  <c:v>64958.0</c:v>
                </c:pt>
                <c:pt idx="48">
                  <c:v>64837.0</c:v>
                </c:pt>
                <c:pt idx="49">
                  <c:v>65432.0</c:v>
                </c:pt>
                <c:pt idx="50">
                  <c:v>65955.0</c:v>
                </c:pt>
                <c:pt idx="51">
                  <c:v>63963.0</c:v>
                </c:pt>
                <c:pt idx="52">
                  <c:v>65698.0</c:v>
                </c:pt>
                <c:pt idx="53">
                  <c:v>64051.0</c:v>
                </c:pt>
                <c:pt idx="54">
                  <c:v>116308.0</c:v>
                </c:pt>
                <c:pt idx="55">
                  <c:v>65769.0</c:v>
                </c:pt>
                <c:pt idx="56">
                  <c:v>64388.0</c:v>
                </c:pt>
                <c:pt idx="57">
                  <c:v>64365.0</c:v>
                </c:pt>
                <c:pt idx="58">
                  <c:v>64984.0</c:v>
                </c:pt>
                <c:pt idx="59">
                  <c:v>65018.0</c:v>
                </c:pt>
                <c:pt idx="60">
                  <c:v>66077.0</c:v>
                </c:pt>
                <c:pt idx="61">
                  <c:v>63278.0</c:v>
                </c:pt>
                <c:pt idx="62">
                  <c:v>114307.0</c:v>
                </c:pt>
                <c:pt idx="63">
                  <c:v>63921.0</c:v>
                </c:pt>
                <c:pt idx="64">
                  <c:v>65021.0</c:v>
                </c:pt>
                <c:pt idx="65">
                  <c:v>66051.0</c:v>
                </c:pt>
                <c:pt idx="66">
                  <c:v>63318.0</c:v>
                </c:pt>
                <c:pt idx="67">
                  <c:v>109292.0</c:v>
                </c:pt>
                <c:pt idx="68">
                  <c:v>60058.0</c:v>
                </c:pt>
                <c:pt idx="69">
                  <c:v>62516.0</c:v>
                </c:pt>
                <c:pt idx="70">
                  <c:v>119642.0</c:v>
                </c:pt>
                <c:pt idx="71">
                  <c:v>67315.0</c:v>
                </c:pt>
                <c:pt idx="72">
                  <c:v>114307.0</c:v>
                </c:pt>
                <c:pt idx="73">
                  <c:v>65280.0</c:v>
                </c:pt>
                <c:pt idx="74">
                  <c:v>62160.0</c:v>
                </c:pt>
                <c:pt idx="75">
                  <c:v>61979.0</c:v>
                </c:pt>
                <c:pt idx="76">
                  <c:v>65852.0</c:v>
                </c:pt>
                <c:pt idx="77">
                  <c:v>62256.0</c:v>
                </c:pt>
                <c:pt idx="78">
                  <c:v>74400.0</c:v>
                </c:pt>
                <c:pt idx="79">
                  <c:v>63084.0</c:v>
                </c:pt>
                <c:pt idx="80">
                  <c:v>63317.0</c:v>
                </c:pt>
                <c:pt idx="81">
                  <c:v>62784.0</c:v>
                </c:pt>
                <c:pt idx="82">
                  <c:v>63028.0</c:v>
                </c:pt>
                <c:pt idx="83">
                  <c:v>63385.0</c:v>
                </c:pt>
                <c:pt idx="84">
                  <c:v>63300.0</c:v>
                </c:pt>
                <c:pt idx="85">
                  <c:v>62816.0</c:v>
                </c:pt>
                <c:pt idx="86">
                  <c:v>63528.0</c:v>
                </c:pt>
                <c:pt idx="87">
                  <c:v>63010.0</c:v>
                </c:pt>
                <c:pt idx="88">
                  <c:v>62890.0</c:v>
                </c:pt>
                <c:pt idx="89">
                  <c:v>114628.0</c:v>
                </c:pt>
                <c:pt idx="90">
                  <c:v>65277.0</c:v>
                </c:pt>
                <c:pt idx="91">
                  <c:v>120709.0</c:v>
                </c:pt>
                <c:pt idx="92">
                  <c:v>113663.0</c:v>
                </c:pt>
                <c:pt idx="93">
                  <c:v>62826.0</c:v>
                </c:pt>
                <c:pt idx="94">
                  <c:v>60974.0</c:v>
                </c:pt>
                <c:pt idx="95">
                  <c:v>62602.0</c:v>
                </c:pt>
                <c:pt idx="96">
                  <c:v>63573.0</c:v>
                </c:pt>
                <c:pt idx="97">
                  <c:v>63380.0</c:v>
                </c:pt>
                <c:pt idx="98">
                  <c:v>63290.0</c:v>
                </c:pt>
                <c:pt idx="99">
                  <c:v>63042.0</c:v>
                </c:pt>
                <c:pt idx="100">
                  <c:v>62787.0</c:v>
                </c:pt>
                <c:pt idx="101">
                  <c:v>62852.0</c:v>
                </c:pt>
                <c:pt idx="102">
                  <c:v>62429.0</c:v>
                </c:pt>
                <c:pt idx="103">
                  <c:v>63906.0</c:v>
                </c:pt>
                <c:pt idx="104">
                  <c:v>60901.0</c:v>
                </c:pt>
                <c:pt idx="105">
                  <c:v>63014.0</c:v>
                </c:pt>
                <c:pt idx="106">
                  <c:v>65479.0</c:v>
                </c:pt>
                <c:pt idx="107">
                  <c:v>63249.0</c:v>
                </c:pt>
                <c:pt idx="108">
                  <c:v>63520.0</c:v>
                </c:pt>
                <c:pt idx="109">
                  <c:v>62811.0</c:v>
                </c:pt>
                <c:pt idx="110">
                  <c:v>63375.0</c:v>
                </c:pt>
                <c:pt idx="111">
                  <c:v>63099.0</c:v>
                </c:pt>
                <c:pt idx="112">
                  <c:v>64803.0</c:v>
                </c:pt>
                <c:pt idx="113">
                  <c:v>63043.0</c:v>
                </c:pt>
                <c:pt idx="114">
                  <c:v>64575.0</c:v>
                </c:pt>
                <c:pt idx="115">
                  <c:v>63416.0</c:v>
                </c:pt>
                <c:pt idx="116">
                  <c:v>66045.0</c:v>
                </c:pt>
                <c:pt idx="117">
                  <c:v>62772.0</c:v>
                </c:pt>
                <c:pt idx="118">
                  <c:v>62947.0</c:v>
                </c:pt>
                <c:pt idx="119">
                  <c:v>62066.0</c:v>
                </c:pt>
                <c:pt idx="120">
                  <c:v>64844.0</c:v>
                </c:pt>
                <c:pt idx="121">
                  <c:v>65952.0</c:v>
                </c:pt>
                <c:pt idx="122">
                  <c:v>65608.0</c:v>
                </c:pt>
                <c:pt idx="123">
                  <c:v>117720.0</c:v>
                </c:pt>
                <c:pt idx="124">
                  <c:v>69061.0</c:v>
                </c:pt>
                <c:pt idx="125">
                  <c:v>60758.0</c:v>
                </c:pt>
                <c:pt idx="126">
                  <c:v>65634.0</c:v>
                </c:pt>
                <c:pt idx="127">
                  <c:v>65867.0</c:v>
                </c:pt>
                <c:pt idx="128">
                  <c:v>64221.0</c:v>
                </c:pt>
                <c:pt idx="129">
                  <c:v>62791.0</c:v>
                </c:pt>
                <c:pt idx="130">
                  <c:v>65605.0</c:v>
                </c:pt>
                <c:pt idx="131">
                  <c:v>64346.0</c:v>
                </c:pt>
                <c:pt idx="132">
                  <c:v>63265.0</c:v>
                </c:pt>
                <c:pt idx="133">
                  <c:v>64884.0</c:v>
                </c:pt>
                <c:pt idx="134">
                  <c:v>62816.0</c:v>
                </c:pt>
                <c:pt idx="135">
                  <c:v>67034.0</c:v>
                </c:pt>
                <c:pt idx="136">
                  <c:v>65568.0</c:v>
                </c:pt>
                <c:pt idx="137">
                  <c:v>63272.0</c:v>
                </c:pt>
                <c:pt idx="138">
                  <c:v>65878.0</c:v>
                </c:pt>
                <c:pt idx="139">
                  <c:v>64335.0</c:v>
                </c:pt>
                <c:pt idx="140">
                  <c:v>66071.0</c:v>
                </c:pt>
                <c:pt idx="141">
                  <c:v>62477.0</c:v>
                </c:pt>
                <c:pt idx="142">
                  <c:v>65697.0</c:v>
                </c:pt>
                <c:pt idx="143">
                  <c:v>63268.0</c:v>
                </c:pt>
                <c:pt idx="144">
                  <c:v>63279.0</c:v>
                </c:pt>
                <c:pt idx="145">
                  <c:v>121832.0</c:v>
                </c:pt>
                <c:pt idx="146">
                  <c:v>68189.0</c:v>
                </c:pt>
                <c:pt idx="147">
                  <c:v>65448.0</c:v>
                </c:pt>
                <c:pt idx="148">
                  <c:v>64768.0</c:v>
                </c:pt>
                <c:pt idx="149">
                  <c:v>64318.0</c:v>
                </c:pt>
                <c:pt idx="150">
                  <c:v>59987.0</c:v>
                </c:pt>
                <c:pt idx="151">
                  <c:v>64144.0</c:v>
                </c:pt>
                <c:pt idx="152">
                  <c:v>65391.0</c:v>
                </c:pt>
                <c:pt idx="153">
                  <c:v>117280.0</c:v>
                </c:pt>
                <c:pt idx="154">
                  <c:v>65895.0</c:v>
                </c:pt>
                <c:pt idx="155">
                  <c:v>63969.0</c:v>
                </c:pt>
                <c:pt idx="156">
                  <c:v>65559.0</c:v>
                </c:pt>
                <c:pt idx="157">
                  <c:v>63787.0</c:v>
                </c:pt>
                <c:pt idx="158">
                  <c:v>118967.0</c:v>
                </c:pt>
                <c:pt idx="159">
                  <c:v>65749.0</c:v>
                </c:pt>
                <c:pt idx="160">
                  <c:v>61712.0</c:v>
                </c:pt>
                <c:pt idx="161">
                  <c:v>119626.0</c:v>
                </c:pt>
                <c:pt idx="162">
                  <c:v>63510.0</c:v>
                </c:pt>
                <c:pt idx="163">
                  <c:v>65945.0</c:v>
                </c:pt>
                <c:pt idx="164">
                  <c:v>63498.0</c:v>
                </c:pt>
                <c:pt idx="165">
                  <c:v>65839.0</c:v>
                </c:pt>
                <c:pt idx="166">
                  <c:v>68095.0</c:v>
                </c:pt>
                <c:pt idx="167">
                  <c:v>62064.0</c:v>
                </c:pt>
                <c:pt idx="168">
                  <c:v>62376.0</c:v>
                </c:pt>
                <c:pt idx="169">
                  <c:v>62662.0</c:v>
                </c:pt>
                <c:pt idx="170">
                  <c:v>59927.0</c:v>
                </c:pt>
                <c:pt idx="171">
                  <c:v>65312.0</c:v>
                </c:pt>
                <c:pt idx="172">
                  <c:v>61723.0</c:v>
                </c:pt>
                <c:pt idx="173">
                  <c:v>65502.0</c:v>
                </c:pt>
                <c:pt idx="174">
                  <c:v>122495.0</c:v>
                </c:pt>
                <c:pt idx="175">
                  <c:v>64019.0</c:v>
                </c:pt>
                <c:pt idx="176">
                  <c:v>68917.0</c:v>
                </c:pt>
                <c:pt idx="177">
                  <c:v>66584.0</c:v>
                </c:pt>
                <c:pt idx="178">
                  <c:v>65926.0</c:v>
                </c:pt>
                <c:pt idx="179">
                  <c:v>65441.0</c:v>
                </c:pt>
                <c:pt idx="180">
                  <c:v>61014.0</c:v>
                </c:pt>
                <c:pt idx="181">
                  <c:v>65603.0</c:v>
                </c:pt>
                <c:pt idx="182">
                  <c:v>63864.0</c:v>
                </c:pt>
                <c:pt idx="183">
                  <c:v>60001.0</c:v>
                </c:pt>
                <c:pt idx="184">
                  <c:v>61913.0</c:v>
                </c:pt>
                <c:pt idx="185">
                  <c:v>64146.0</c:v>
                </c:pt>
                <c:pt idx="186">
                  <c:v>68282.0</c:v>
                </c:pt>
                <c:pt idx="187">
                  <c:v>65084.0</c:v>
                </c:pt>
                <c:pt idx="188">
                  <c:v>62358.0</c:v>
                </c:pt>
                <c:pt idx="189">
                  <c:v>63505.0</c:v>
                </c:pt>
                <c:pt idx="190">
                  <c:v>65305.0</c:v>
                </c:pt>
                <c:pt idx="191">
                  <c:v>60244.0</c:v>
                </c:pt>
                <c:pt idx="192">
                  <c:v>65776.0</c:v>
                </c:pt>
                <c:pt idx="193">
                  <c:v>65840.0</c:v>
                </c:pt>
                <c:pt idx="194">
                  <c:v>65989.0</c:v>
                </c:pt>
                <c:pt idx="195">
                  <c:v>63856.0</c:v>
                </c:pt>
                <c:pt idx="196">
                  <c:v>62555.0</c:v>
                </c:pt>
                <c:pt idx="197">
                  <c:v>61512.0</c:v>
                </c:pt>
                <c:pt idx="198">
                  <c:v>64583.0</c:v>
                </c:pt>
                <c:pt idx="199">
                  <c:v>64402.0</c:v>
                </c:pt>
                <c:pt idx="200">
                  <c:v>120460.0</c:v>
                </c:pt>
                <c:pt idx="201">
                  <c:v>65910.0</c:v>
                </c:pt>
                <c:pt idx="202">
                  <c:v>66072.0</c:v>
                </c:pt>
                <c:pt idx="203">
                  <c:v>67993.0</c:v>
                </c:pt>
                <c:pt idx="204">
                  <c:v>63280.0</c:v>
                </c:pt>
                <c:pt idx="205">
                  <c:v>66058.0</c:v>
                </c:pt>
                <c:pt idx="206">
                  <c:v>59619.0</c:v>
                </c:pt>
                <c:pt idx="207">
                  <c:v>64987.0</c:v>
                </c:pt>
                <c:pt idx="208">
                  <c:v>67871.0</c:v>
                </c:pt>
                <c:pt idx="209">
                  <c:v>64472.0</c:v>
                </c:pt>
                <c:pt idx="210">
                  <c:v>68143.0</c:v>
                </c:pt>
                <c:pt idx="211">
                  <c:v>65735.0</c:v>
                </c:pt>
                <c:pt idx="212">
                  <c:v>64534.0</c:v>
                </c:pt>
                <c:pt idx="213">
                  <c:v>59609.0</c:v>
                </c:pt>
                <c:pt idx="214">
                  <c:v>116092.0</c:v>
                </c:pt>
                <c:pt idx="215">
                  <c:v>65461.0</c:v>
                </c:pt>
                <c:pt idx="216">
                  <c:v>62261.0</c:v>
                </c:pt>
                <c:pt idx="217">
                  <c:v>63514.0</c:v>
                </c:pt>
                <c:pt idx="218">
                  <c:v>65314.0</c:v>
                </c:pt>
                <c:pt idx="219">
                  <c:v>62496.0</c:v>
                </c:pt>
                <c:pt idx="220">
                  <c:v>63101.0</c:v>
                </c:pt>
                <c:pt idx="221">
                  <c:v>70178.0</c:v>
                </c:pt>
                <c:pt idx="222">
                  <c:v>71716.0</c:v>
                </c:pt>
                <c:pt idx="223">
                  <c:v>66624.0</c:v>
                </c:pt>
                <c:pt idx="224">
                  <c:v>63399.0</c:v>
                </c:pt>
                <c:pt idx="225">
                  <c:v>65419.0</c:v>
                </c:pt>
                <c:pt idx="226">
                  <c:v>64792.0</c:v>
                </c:pt>
                <c:pt idx="227">
                  <c:v>118600.0</c:v>
                </c:pt>
                <c:pt idx="228">
                  <c:v>67049.0</c:v>
                </c:pt>
                <c:pt idx="229">
                  <c:v>64441.0</c:v>
                </c:pt>
                <c:pt idx="230">
                  <c:v>64493.0</c:v>
                </c:pt>
                <c:pt idx="231">
                  <c:v>65266.0</c:v>
                </c:pt>
                <c:pt idx="232">
                  <c:v>59713.0</c:v>
                </c:pt>
                <c:pt idx="233">
                  <c:v>63569.0</c:v>
                </c:pt>
                <c:pt idx="234">
                  <c:v>117276.0</c:v>
                </c:pt>
                <c:pt idx="235">
                  <c:v>64275.0</c:v>
                </c:pt>
                <c:pt idx="236">
                  <c:v>65567.0</c:v>
                </c:pt>
                <c:pt idx="237">
                  <c:v>64907.0</c:v>
                </c:pt>
                <c:pt idx="238">
                  <c:v>65306.0</c:v>
                </c:pt>
                <c:pt idx="239">
                  <c:v>65861.0</c:v>
                </c:pt>
                <c:pt idx="240">
                  <c:v>68793.0</c:v>
                </c:pt>
                <c:pt idx="241">
                  <c:v>65616.0</c:v>
                </c:pt>
                <c:pt idx="242">
                  <c:v>66907.0</c:v>
                </c:pt>
                <c:pt idx="243">
                  <c:v>120290.0</c:v>
                </c:pt>
                <c:pt idx="244">
                  <c:v>65880.0</c:v>
                </c:pt>
                <c:pt idx="245">
                  <c:v>124198.0</c:v>
                </c:pt>
                <c:pt idx="246">
                  <c:v>64727.0</c:v>
                </c:pt>
                <c:pt idx="247">
                  <c:v>120531.0</c:v>
                </c:pt>
                <c:pt idx="248">
                  <c:v>65336.0</c:v>
                </c:pt>
                <c:pt idx="249">
                  <c:v>65668.0</c:v>
                </c:pt>
                <c:pt idx="250">
                  <c:v>66261.0</c:v>
                </c:pt>
                <c:pt idx="251">
                  <c:v>65605.0</c:v>
                </c:pt>
                <c:pt idx="252">
                  <c:v>61803.0</c:v>
                </c:pt>
                <c:pt idx="253">
                  <c:v>65212.0</c:v>
                </c:pt>
                <c:pt idx="254">
                  <c:v>64393.0</c:v>
                </c:pt>
              </c:numCache>
            </c:numRef>
          </c:yVal>
          <c:smooth val="0"/>
        </c:ser>
        <c:ser>
          <c:idx val="1"/>
          <c:order val="1"/>
          <c:tx>
            <c:v>RIC (ms)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ITERATION'!$B$4:$B$258</c:f>
              <c:numCache>
                <c:formatCode>General</c:formatCode>
                <c:ptCount val="255"/>
                <c:pt idx="1">
                  <c:v>90803.0</c:v>
                </c:pt>
                <c:pt idx="2">
                  <c:v>89835.0</c:v>
                </c:pt>
                <c:pt idx="3">
                  <c:v>96059.0</c:v>
                </c:pt>
                <c:pt idx="4">
                  <c:v>87048.0</c:v>
                </c:pt>
                <c:pt idx="5">
                  <c:v>89951.0</c:v>
                </c:pt>
                <c:pt idx="6">
                  <c:v>90754.0</c:v>
                </c:pt>
                <c:pt idx="7">
                  <c:v>92304.0</c:v>
                </c:pt>
                <c:pt idx="9">
                  <c:v>95806.0</c:v>
                </c:pt>
                <c:pt idx="10">
                  <c:v>102634.0</c:v>
                </c:pt>
                <c:pt idx="12">
                  <c:v>110443.0</c:v>
                </c:pt>
                <c:pt idx="13">
                  <c:v>108967.0</c:v>
                </c:pt>
                <c:pt idx="14">
                  <c:v>101468.0</c:v>
                </c:pt>
                <c:pt idx="15">
                  <c:v>99313.0</c:v>
                </c:pt>
                <c:pt idx="16">
                  <c:v>102717.0</c:v>
                </c:pt>
                <c:pt idx="17">
                  <c:v>98701.0</c:v>
                </c:pt>
                <c:pt idx="18">
                  <c:v>98357.0</c:v>
                </c:pt>
                <c:pt idx="19">
                  <c:v>108314.0</c:v>
                </c:pt>
                <c:pt idx="20">
                  <c:v>103374.0</c:v>
                </c:pt>
                <c:pt idx="21">
                  <c:v>93378.0</c:v>
                </c:pt>
                <c:pt idx="22">
                  <c:v>93286.0</c:v>
                </c:pt>
                <c:pt idx="23">
                  <c:v>93294.0</c:v>
                </c:pt>
                <c:pt idx="24">
                  <c:v>93279.0</c:v>
                </c:pt>
                <c:pt idx="25">
                  <c:v>93290.0</c:v>
                </c:pt>
                <c:pt idx="26">
                  <c:v>106224.0</c:v>
                </c:pt>
                <c:pt idx="27">
                  <c:v>93310.0</c:v>
                </c:pt>
                <c:pt idx="28">
                  <c:v>95839.0</c:v>
                </c:pt>
                <c:pt idx="29">
                  <c:v>102529.0</c:v>
                </c:pt>
                <c:pt idx="30">
                  <c:v>93284.0</c:v>
                </c:pt>
                <c:pt idx="31">
                  <c:v>93282.0</c:v>
                </c:pt>
                <c:pt idx="32">
                  <c:v>93290.0</c:v>
                </c:pt>
                <c:pt idx="33">
                  <c:v>93273.0</c:v>
                </c:pt>
                <c:pt idx="34">
                  <c:v>96306.0</c:v>
                </c:pt>
                <c:pt idx="35">
                  <c:v>93279.0</c:v>
                </c:pt>
                <c:pt idx="36">
                  <c:v>96285.0</c:v>
                </c:pt>
                <c:pt idx="37">
                  <c:v>93285.0</c:v>
                </c:pt>
                <c:pt idx="38">
                  <c:v>93276.0</c:v>
                </c:pt>
                <c:pt idx="39">
                  <c:v>93311.0</c:v>
                </c:pt>
                <c:pt idx="40">
                  <c:v>93290.0</c:v>
                </c:pt>
                <c:pt idx="41">
                  <c:v>93282.0</c:v>
                </c:pt>
                <c:pt idx="42">
                  <c:v>93285.0</c:v>
                </c:pt>
                <c:pt idx="43">
                  <c:v>93287.0</c:v>
                </c:pt>
                <c:pt idx="44">
                  <c:v>95780.0</c:v>
                </c:pt>
                <c:pt idx="45">
                  <c:v>93688.0</c:v>
                </c:pt>
                <c:pt idx="46">
                  <c:v>95705.0</c:v>
                </c:pt>
                <c:pt idx="47">
                  <c:v>93703.0</c:v>
                </c:pt>
                <c:pt idx="48">
                  <c:v>101730.0</c:v>
                </c:pt>
                <c:pt idx="49">
                  <c:v>93662.0</c:v>
                </c:pt>
                <c:pt idx="50">
                  <c:v>95776.0</c:v>
                </c:pt>
                <c:pt idx="51">
                  <c:v>93605.0</c:v>
                </c:pt>
                <c:pt idx="52">
                  <c:v>99294.0</c:v>
                </c:pt>
                <c:pt idx="53">
                  <c:v>99307.0</c:v>
                </c:pt>
                <c:pt idx="54">
                  <c:v>95434.0</c:v>
                </c:pt>
                <c:pt idx="55">
                  <c:v>143523.0</c:v>
                </c:pt>
                <c:pt idx="56">
                  <c:v>99915.0</c:v>
                </c:pt>
                <c:pt idx="57">
                  <c:v>144764.0</c:v>
                </c:pt>
                <c:pt idx="58">
                  <c:v>95635.0</c:v>
                </c:pt>
                <c:pt idx="59">
                  <c:v>93744.0</c:v>
                </c:pt>
                <c:pt idx="60">
                  <c:v>95645.0</c:v>
                </c:pt>
                <c:pt idx="61">
                  <c:v>93739.0</c:v>
                </c:pt>
                <c:pt idx="62">
                  <c:v>140860.0</c:v>
                </c:pt>
                <c:pt idx="63">
                  <c:v>99539.0</c:v>
                </c:pt>
                <c:pt idx="64">
                  <c:v>101852.0</c:v>
                </c:pt>
                <c:pt idx="65">
                  <c:v>93532.0</c:v>
                </c:pt>
                <c:pt idx="66">
                  <c:v>159300.0</c:v>
                </c:pt>
                <c:pt idx="67">
                  <c:v>95677.0</c:v>
                </c:pt>
                <c:pt idx="68">
                  <c:v>142230.0</c:v>
                </c:pt>
                <c:pt idx="69">
                  <c:v>104172.0</c:v>
                </c:pt>
                <c:pt idx="70">
                  <c:v>93538.0</c:v>
                </c:pt>
                <c:pt idx="71">
                  <c:v>93285.0</c:v>
                </c:pt>
                <c:pt idx="72">
                  <c:v>93289.0</c:v>
                </c:pt>
                <c:pt idx="73">
                  <c:v>93289.0</c:v>
                </c:pt>
                <c:pt idx="74">
                  <c:v>99311.0</c:v>
                </c:pt>
                <c:pt idx="75">
                  <c:v>95693.0</c:v>
                </c:pt>
                <c:pt idx="76">
                  <c:v>93776.0</c:v>
                </c:pt>
                <c:pt idx="77">
                  <c:v>95612.0</c:v>
                </c:pt>
                <c:pt idx="78">
                  <c:v>95827.0</c:v>
                </c:pt>
                <c:pt idx="79">
                  <c:v>96187.0</c:v>
                </c:pt>
                <c:pt idx="80">
                  <c:v>102203.0</c:v>
                </c:pt>
                <c:pt idx="81">
                  <c:v>93297.0</c:v>
                </c:pt>
                <c:pt idx="82">
                  <c:v>105104.0</c:v>
                </c:pt>
                <c:pt idx="83">
                  <c:v>96296.0</c:v>
                </c:pt>
                <c:pt idx="84">
                  <c:v>102074.0</c:v>
                </c:pt>
                <c:pt idx="85">
                  <c:v>99328.0</c:v>
                </c:pt>
                <c:pt idx="86">
                  <c:v>96066.0</c:v>
                </c:pt>
                <c:pt idx="87">
                  <c:v>93342.0</c:v>
                </c:pt>
                <c:pt idx="88">
                  <c:v>99286.0</c:v>
                </c:pt>
                <c:pt idx="89">
                  <c:v>93285.0</c:v>
                </c:pt>
                <c:pt idx="90">
                  <c:v>93286.0</c:v>
                </c:pt>
                <c:pt idx="91">
                  <c:v>93283.0</c:v>
                </c:pt>
                <c:pt idx="92">
                  <c:v>93296.0</c:v>
                </c:pt>
                <c:pt idx="93">
                  <c:v>93334.0</c:v>
                </c:pt>
                <c:pt idx="94">
                  <c:v>93296.0</c:v>
                </c:pt>
                <c:pt idx="95">
                  <c:v>93273.0</c:v>
                </c:pt>
                <c:pt idx="96">
                  <c:v>93322.0</c:v>
                </c:pt>
                <c:pt idx="97">
                  <c:v>93283.0</c:v>
                </c:pt>
                <c:pt idx="98">
                  <c:v>104994.0</c:v>
                </c:pt>
                <c:pt idx="99">
                  <c:v>93437.0</c:v>
                </c:pt>
                <c:pt idx="100">
                  <c:v>95963.0</c:v>
                </c:pt>
                <c:pt idx="101">
                  <c:v>93457.0</c:v>
                </c:pt>
                <c:pt idx="102">
                  <c:v>102278.0</c:v>
                </c:pt>
                <c:pt idx="103">
                  <c:v>95764.0</c:v>
                </c:pt>
                <c:pt idx="104">
                  <c:v>102888.0</c:v>
                </c:pt>
                <c:pt idx="105">
                  <c:v>95527.0</c:v>
                </c:pt>
                <c:pt idx="106">
                  <c:v>93865.0</c:v>
                </c:pt>
                <c:pt idx="107">
                  <c:v>140301.0</c:v>
                </c:pt>
                <c:pt idx="108">
                  <c:v>103094.0</c:v>
                </c:pt>
                <c:pt idx="109">
                  <c:v>95412.0</c:v>
                </c:pt>
                <c:pt idx="110">
                  <c:v>94005.0</c:v>
                </c:pt>
                <c:pt idx="111">
                  <c:v>95456.0</c:v>
                </c:pt>
                <c:pt idx="112">
                  <c:v>93924.0</c:v>
                </c:pt>
                <c:pt idx="113">
                  <c:v>95462.0</c:v>
                </c:pt>
                <c:pt idx="114">
                  <c:v>93917.0</c:v>
                </c:pt>
                <c:pt idx="115">
                  <c:v>93294.0</c:v>
                </c:pt>
                <c:pt idx="116">
                  <c:v>95496.0</c:v>
                </c:pt>
                <c:pt idx="117">
                  <c:v>99897.0</c:v>
                </c:pt>
                <c:pt idx="118">
                  <c:v>95485.0</c:v>
                </c:pt>
                <c:pt idx="119">
                  <c:v>93921.0</c:v>
                </c:pt>
                <c:pt idx="120">
                  <c:v>102291.0</c:v>
                </c:pt>
                <c:pt idx="121">
                  <c:v>95288.0</c:v>
                </c:pt>
                <c:pt idx="122">
                  <c:v>94103.0</c:v>
                </c:pt>
                <c:pt idx="123">
                  <c:v>95336.0</c:v>
                </c:pt>
                <c:pt idx="124">
                  <c:v>94051.0</c:v>
                </c:pt>
                <c:pt idx="125">
                  <c:v>95340.0</c:v>
                </c:pt>
                <c:pt idx="126">
                  <c:v>94092.0</c:v>
                </c:pt>
                <c:pt idx="127">
                  <c:v>104339.0</c:v>
                </c:pt>
                <c:pt idx="128">
                  <c:v>100112.0</c:v>
                </c:pt>
                <c:pt idx="129">
                  <c:v>95276.0</c:v>
                </c:pt>
                <c:pt idx="130">
                  <c:v>100102.0</c:v>
                </c:pt>
                <c:pt idx="131">
                  <c:v>95285.0</c:v>
                </c:pt>
                <c:pt idx="132">
                  <c:v>94095.0</c:v>
                </c:pt>
                <c:pt idx="133">
                  <c:v>98296.0</c:v>
                </c:pt>
                <c:pt idx="134">
                  <c:v>100098.0</c:v>
                </c:pt>
                <c:pt idx="135">
                  <c:v>95338.0</c:v>
                </c:pt>
                <c:pt idx="136">
                  <c:v>94114.0</c:v>
                </c:pt>
                <c:pt idx="137">
                  <c:v>98269.0</c:v>
                </c:pt>
                <c:pt idx="138">
                  <c:v>94252.0</c:v>
                </c:pt>
                <c:pt idx="139">
                  <c:v>96284.0</c:v>
                </c:pt>
                <c:pt idx="140">
                  <c:v>95314.0</c:v>
                </c:pt>
                <c:pt idx="141">
                  <c:v>99283.0</c:v>
                </c:pt>
                <c:pt idx="142">
                  <c:v>141998.0</c:v>
                </c:pt>
                <c:pt idx="143">
                  <c:v>95621.0</c:v>
                </c:pt>
                <c:pt idx="144">
                  <c:v>147366.0</c:v>
                </c:pt>
                <c:pt idx="145">
                  <c:v>96028.0</c:v>
                </c:pt>
                <c:pt idx="146">
                  <c:v>93654.0</c:v>
                </c:pt>
                <c:pt idx="147">
                  <c:v>104764.0</c:v>
                </c:pt>
                <c:pt idx="148">
                  <c:v>147117.0</c:v>
                </c:pt>
                <c:pt idx="149">
                  <c:v>93813.0</c:v>
                </c:pt>
                <c:pt idx="150">
                  <c:v>96295.0</c:v>
                </c:pt>
                <c:pt idx="151">
                  <c:v>95634.0</c:v>
                </c:pt>
                <c:pt idx="152">
                  <c:v>96751.0</c:v>
                </c:pt>
                <c:pt idx="153">
                  <c:v>101864.0</c:v>
                </c:pt>
                <c:pt idx="154">
                  <c:v>93532.0</c:v>
                </c:pt>
                <c:pt idx="155">
                  <c:v>95897.0</c:v>
                </c:pt>
                <c:pt idx="156">
                  <c:v>93512.0</c:v>
                </c:pt>
                <c:pt idx="157">
                  <c:v>95984.0</c:v>
                </c:pt>
                <c:pt idx="158">
                  <c:v>93498.0</c:v>
                </c:pt>
                <c:pt idx="159">
                  <c:v>149926.0</c:v>
                </c:pt>
                <c:pt idx="160">
                  <c:v>93511.0</c:v>
                </c:pt>
                <c:pt idx="161">
                  <c:v>102289.0</c:v>
                </c:pt>
                <c:pt idx="162">
                  <c:v>102342.0</c:v>
                </c:pt>
                <c:pt idx="163">
                  <c:v>95645.0</c:v>
                </c:pt>
                <c:pt idx="164">
                  <c:v>93739.0</c:v>
                </c:pt>
                <c:pt idx="165">
                  <c:v>98728.0</c:v>
                </c:pt>
                <c:pt idx="166">
                  <c:v>93728.0</c:v>
                </c:pt>
                <c:pt idx="167">
                  <c:v>105292.0</c:v>
                </c:pt>
                <c:pt idx="168">
                  <c:v>95475.0</c:v>
                </c:pt>
                <c:pt idx="169">
                  <c:v>93932.0</c:v>
                </c:pt>
                <c:pt idx="170">
                  <c:v>98451.0</c:v>
                </c:pt>
                <c:pt idx="171">
                  <c:v>96958.0</c:v>
                </c:pt>
                <c:pt idx="172">
                  <c:v>95412.0</c:v>
                </c:pt>
                <c:pt idx="173">
                  <c:v>94019.0</c:v>
                </c:pt>
                <c:pt idx="174">
                  <c:v>95363.0</c:v>
                </c:pt>
                <c:pt idx="175">
                  <c:v>94096.0</c:v>
                </c:pt>
                <c:pt idx="176">
                  <c:v>95359.0</c:v>
                </c:pt>
                <c:pt idx="177">
                  <c:v>94020.0</c:v>
                </c:pt>
                <c:pt idx="178">
                  <c:v>101780.0</c:v>
                </c:pt>
                <c:pt idx="179">
                  <c:v>102646.0</c:v>
                </c:pt>
                <c:pt idx="180">
                  <c:v>104756.0</c:v>
                </c:pt>
                <c:pt idx="181">
                  <c:v>99676.0</c:v>
                </c:pt>
                <c:pt idx="182">
                  <c:v>101972.0</c:v>
                </c:pt>
                <c:pt idx="183">
                  <c:v>105413.0</c:v>
                </c:pt>
                <c:pt idx="184">
                  <c:v>95976.0</c:v>
                </c:pt>
                <c:pt idx="185">
                  <c:v>96413.0</c:v>
                </c:pt>
                <c:pt idx="186">
                  <c:v>96289.0</c:v>
                </c:pt>
                <c:pt idx="187">
                  <c:v>96383.0</c:v>
                </c:pt>
                <c:pt idx="188">
                  <c:v>102281.0</c:v>
                </c:pt>
                <c:pt idx="189">
                  <c:v>145548.0</c:v>
                </c:pt>
                <c:pt idx="190">
                  <c:v>103299.0</c:v>
                </c:pt>
                <c:pt idx="191">
                  <c:v>93688.0</c:v>
                </c:pt>
                <c:pt idx="192">
                  <c:v>93296.0</c:v>
                </c:pt>
                <c:pt idx="193">
                  <c:v>95688.0</c:v>
                </c:pt>
                <c:pt idx="194">
                  <c:v>99878.0</c:v>
                </c:pt>
                <c:pt idx="195">
                  <c:v>105285.0</c:v>
                </c:pt>
                <c:pt idx="196">
                  <c:v>113314.0</c:v>
                </c:pt>
                <c:pt idx="197">
                  <c:v>103106.0</c:v>
                </c:pt>
                <c:pt idx="198">
                  <c:v>96286.0</c:v>
                </c:pt>
                <c:pt idx="199">
                  <c:v>102320.0</c:v>
                </c:pt>
                <c:pt idx="200">
                  <c:v>94938.0</c:v>
                </c:pt>
                <c:pt idx="201">
                  <c:v>94457.0</c:v>
                </c:pt>
                <c:pt idx="202">
                  <c:v>103939.0</c:v>
                </c:pt>
                <c:pt idx="203">
                  <c:v>94453.0</c:v>
                </c:pt>
                <c:pt idx="204">
                  <c:v>99276.0</c:v>
                </c:pt>
                <c:pt idx="205">
                  <c:v>94791.0</c:v>
                </c:pt>
                <c:pt idx="206">
                  <c:v>94668.0</c:v>
                </c:pt>
                <c:pt idx="207">
                  <c:v>96337.0</c:v>
                </c:pt>
                <c:pt idx="208">
                  <c:v>97698.0</c:v>
                </c:pt>
                <c:pt idx="209">
                  <c:v>94715.0</c:v>
                </c:pt>
                <c:pt idx="210">
                  <c:v>97893.0</c:v>
                </c:pt>
                <c:pt idx="211">
                  <c:v>138800.0</c:v>
                </c:pt>
                <c:pt idx="212">
                  <c:v>108849.0</c:v>
                </c:pt>
                <c:pt idx="213">
                  <c:v>95139.0</c:v>
                </c:pt>
                <c:pt idx="214">
                  <c:v>97228.0</c:v>
                </c:pt>
                <c:pt idx="215">
                  <c:v>101155.0</c:v>
                </c:pt>
                <c:pt idx="216">
                  <c:v>102336.0</c:v>
                </c:pt>
                <c:pt idx="217">
                  <c:v>94196.0</c:v>
                </c:pt>
                <c:pt idx="218">
                  <c:v>105294.0</c:v>
                </c:pt>
                <c:pt idx="219">
                  <c:v>141717.0</c:v>
                </c:pt>
                <c:pt idx="220">
                  <c:v>110677.0</c:v>
                </c:pt>
                <c:pt idx="221">
                  <c:v>100900.0</c:v>
                </c:pt>
                <c:pt idx="222">
                  <c:v>97696.0</c:v>
                </c:pt>
                <c:pt idx="223">
                  <c:v>108278.0</c:v>
                </c:pt>
                <c:pt idx="224">
                  <c:v>97503.0</c:v>
                </c:pt>
                <c:pt idx="225">
                  <c:v>102286.0</c:v>
                </c:pt>
                <c:pt idx="226">
                  <c:v>103971.0</c:v>
                </c:pt>
                <c:pt idx="227">
                  <c:v>96433.0</c:v>
                </c:pt>
                <c:pt idx="228">
                  <c:v>96296.0</c:v>
                </c:pt>
                <c:pt idx="229">
                  <c:v>94113.0</c:v>
                </c:pt>
                <c:pt idx="230">
                  <c:v>101364.0</c:v>
                </c:pt>
                <c:pt idx="231">
                  <c:v>103035.0</c:v>
                </c:pt>
                <c:pt idx="232">
                  <c:v>99323.0</c:v>
                </c:pt>
                <c:pt idx="233">
                  <c:v>95207.0</c:v>
                </c:pt>
                <c:pt idx="234">
                  <c:v>103225.0</c:v>
                </c:pt>
                <c:pt idx="235">
                  <c:v>104149.0</c:v>
                </c:pt>
                <c:pt idx="236">
                  <c:v>94352.0</c:v>
                </c:pt>
                <c:pt idx="237">
                  <c:v>102275.0</c:v>
                </c:pt>
                <c:pt idx="238">
                  <c:v>94970.0</c:v>
                </c:pt>
                <c:pt idx="239">
                  <c:v>100417.0</c:v>
                </c:pt>
                <c:pt idx="240">
                  <c:v>99345.0</c:v>
                </c:pt>
                <c:pt idx="241">
                  <c:v>102383.0</c:v>
                </c:pt>
                <c:pt idx="242">
                  <c:v>99279.0</c:v>
                </c:pt>
                <c:pt idx="243">
                  <c:v>94314.0</c:v>
                </c:pt>
                <c:pt idx="244">
                  <c:v>95071.0</c:v>
                </c:pt>
                <c:pt idx="245">
                  <c:v>96311.0</c:v>
                </c:pt>
                <c:pt idx="246">
                  <c:v>109097.0</c:v>
                </c:pt>
                <c:pt idx="247">
                  <c:v>95296.0</c:v>
                </c:pt>
                <c:pt idx="248">
                  <c:v>103108.0</c:v>
                </c:pt>
                <c:pt idx="249">
                  <c:v>95368.0</c:v>
                </c:pt>
                <c:pt idx="250">
                  <c:v>94029.0</c:v>
                </c:pt>
                <c:pt idx="251">
                  <c:v>101339.0</c:v>
                </c:pt>
                <c:pt idx="252">
                  <c:v>100108.0</c:v>
                </c:pt>
                <c:pt idx="253">
                  <c:v>95276.0</c:v>
                </c:pt>
                <c:pt idx="254">
                  <c:v>94111.0</c:v>
                </c:pt>
              </c:numCache>
            </c:numRef>
          </c:yVal>
          <c:smooth val="0"/>
        </c:ser>
        <c:ser>
          <c:idx val="2"/>
          <c:order val="2"/>
          <c:tx>
            <c:v>MSJ_SELRIC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ITERATION'!$D$4:$D$34</c:f>
              <c:numCache>
                <c:formatCode>General</c:formatCode>
                <c:ptCount val="31"/>
                <c:pt idx="0">
                  <c:v>1.085501E6</c:v>
                </c:pt>
                <c:pt idx="1">
                  <c:v>90532.0</c:v>
                </c:pt>
                <c:pt idx="2">
                  <c:v>91896.0</c:v>
                </c:pt>
                <c:pt idx="3">
                  <c:v>91581.0</c:v>
                </c:pt>
                <c:pt idx="4">
                  <c:v>92017.0</c:v>
                </c:pt>
                <c:pt idx="5">
                  <c:v>93306.0</c:v>
                </c:pt>
                <c:pt idx="6">
                  <c:v>96649.0</c:v>
                </c:pt>
                <c:pt idx="7">
                  <c:v>90098.0</c:v>
                </c:pt>
                <c:pt idx="8">
                  <c:v>87597.0</c:v>
                </c:pt>
                <c:pt idx="9">
                  <c:v>89786.0</c:v>
                </c:pt>
                <c:pt idx="10">
                  <c:v>98724.0</c:v>
                </c:pt>
                <c:pt idx="11">
                  <c:v>108243.0</c:v>
                </c:pt>
                <c:pt idx="12">
                  <c:v>108630.0</c:v>
                </c:pt>
                <c:pt idx="13">
                  <c:v>105514.0</c:v>
                </c:pt>
                <c:pt idx="14">
                  <c:v>99104.0</c:v>
                </c:pt>
                <c:pt idx="15">
                  <c:v>96518.0</c:v>
                </c:pt>
                <c:pt idx="16">
                  <c:v>93085.0</c:v>
                </c:pt>
                <c:pt idx="17">
                  <c:v>91419.0</c:v>
                </c:pt>
                <c:pt idx="18">
                  <c:v>92120.0</c:v>
                </c:pt>
                <c:pt idx="19">
                  <c:v>92438.0</c:v>
                </c:pt>
                <c:pt idx="20">
                  <c:v>150316.0</c:v>
                </c:pt>
                <c:pt idx="21">
                  <c:v>91610.0</c:v>
                </c:pt>
                <c:pt idx="22">
                  <c:v>92346.0</c:v>
                </c:pt>
                <c:pt idx="23">
                  <c:v>92567.0</c:v>
                </c:pt>
                <c:pt idx="24">
                  <c:v>91627.0</c:v>
                </c:pt>
                <c:pt idx="25">
                  <c:v>92381.0</c:v>
                </c:pt>
                <c:pt idx="26">
                  <c:v>92528.0</c:v>
                </c:pt>
                <c:pt idx="27">
                  <c:v>91632.0</c:v>
                </c:pt>
                <c:pt idx="28">
                  <c:v>92394.0</c:v>
                </c:pt>
                <c:pt idx="29">
                  <c:v>97561.0</c:v>
                </c:pt>
                <c:pt idx="30">
                  <c:v>104015.0</c:v>
                </c:pt>
              </c:numCache>
            </c:numRef>
          </c:yVal>
          <c:smooth val="0"/>
        </c:ser>
        <c:ser>
          <c:idx val="4"/>
          <c:order val="3"/>
          <c:tx>
            <c:v>PLUS_SELRIC</c:v>
          </c:tx>
          <c:xVal>
            <c:numRef>
              <c:f>'CMP ITERATION'!$A$4:$A$258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'CMP ITERATION'!$E$4:$E$29</c:f>
              <c:numCache>
                <c:formatCode>General</c:formatCode>
                <c:ptCount val="26"/>
                <c:pt idx="0">
                  <c:v>1.18051E6</c:v>
                </c:pt>
                <c:pt idx="1">
                  <c:v>65145.0</c:v>
                </c:pt>
                <c:pt idx="2">
                  <c:v>65885.0</c:v>
                </c:pt>
                <c:pt idx="3">
                  <c:v>65789.0</c:v>
                </c:pt>
                <c:pt idx="4">
                  <c:v>65442.0</c:v>
                </c:pt>
                <c:pt idx="5">
                  <c:v>60057.0</c:v>
                </c:pt>
                <c:pt idx="6">
                  <c:v>68769.0</c:v>
                </c:pt>
                <c:pt idx="7">
                  <c:v>63120.0</c:v>
                </c:pt>
                <c:pt idx="8">
                  <c:v>67515.0</c:v>
                </c:pt>
                <c:pt idx="9">
                  <c:v>63288.0</c:v>
                </c:pt>
                <c:pt idx="10">
                  <c:v>121985.0</c:v>
                </c:pt>
                <c:pt idx="11">
                  <c:v>78738.0</c:v>
                </c:pt>
                <c:pt idx="12">
                  <c:v>81303.0</c:v>
                </c:pt>
                <c:pt idx="13">
                  <c:v>77072.0</c:v>
                </c:pt>
                <c:pt idx="14">
                  <c:v>73508.0</c:v>
                </c:pt>
                <c:pt idx="15">
                  <c:v>71174.0</c:v>
                </c:pt>
                <c:pt idx="16">
                  <c:v>68327.0</c:v>
                </c:pt>
                <c:pt idx="17">
                  <c:v>68014.0</c:v>
                </c:pt>
                <c:pt idx="18">
                  <c:v>65833.0</c:v>
                </c:pt>
                <c:pt idx="19">
                  <c:v>65642.0</c:v>
                </c:pt>
                <c:pt idx="20">
                  <c:v>65657.0</c:v>
                </c:pt>
                <c:pt idx="21">
                  <c:v>65757.0</c:v>
                </c:pt>
                <c:pt idx="22">
                  <c:v>65747.0</c:v>
                </c:pt>
                <c:pt idx="23">
                  <c:v>65340.0</c:v>
                </c:pt>
                <c:pt idx="24">
                  <c:v>65825.0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654280"/>
        <c:axId val="870659848"/>
      </c:scatterChart>
      <c:valAx>
        <c:axId val="870654280"/>
        <c:scaling>
          <c:orientation val="minMax"/>
          <c:max val="3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iteration #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659848"/>
        <c:crosses val="autoZero"/>
        <c:crossBetween val="midCat"/>
      </c:valAx>
      <c:valAx>
        <c:axId val="870659848"/>
        <c:scaling>
          <c:orientation val="minMax"/>
          <c:max val="180000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time 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1964234309421"/>
              <c:y val="0.31615243818206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654280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76289294483351"/>
          <c:y val="0.0914130059400469"/>
          <c:w val="0.181427603807589"/>
          <c:h val="0.234593348528802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JoinTuples &amp; NewTuples per Iteration (LOG</a:t>
            </a:r>
            <a:r>
              <a:rPr lang="en-US" baseline="0"/>
              <a:t> scale Y)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7144009107295"/>
          <c:y val="0.107214658915299"/>
          <c:w val="0.804342922872593"/>
          <c:h val="0.739083638167276"/>
        </c:manualLayout>
      </c:layout>
      <c:scatterChart>
        <c:scatterStyle val="lineMarker"/>
        <c:varyColors val="0"/>
        <c:ser>
          <c:idx val="0"/>
          <c:order val="0"/>
          <c:tx>
            <c:strRef>
              <c:f>'new tuples vs join tuples'!$L$3</c:f>
              <c:strCache>
                <c:ptCount val="1"/>
                <c:pt idx="0">
                  <c:v>newtuples</c:v>
                </c:pt>
              </c:strCache>
            </c:strRef>
          </c:tx>
          <c:xVal>
            <c:numRef>
              <c:f>'new tuples vs join tuples'!$K$4:$K$178</c:f>
              <c:numCache>
                <c:formatCode>General</c:formatCode>
                <c:ptCount val="17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</c:numCache>
            </c:numRef>
          </c:xVal>
          <c:yVal>
            <c:numRef>
              <c:f>'new tuples vs join tuples'!$L$4:$L$178</c:f>
              <c:numCache>
                <c:formatCode>General</c:formatCode>
                <c:ptCount val="175"/>
                <c:pt idx="0">
                  <c:v>7.0</c:v>
                </c:pt>
                <c:pt idx="1">
                  <c:v>177.0</c:v>
                </c:pt>
                <c:pt idx="2">
                  <c:v>3468.0</c:v>
                </c:pt>
                <c:pt idx="3">
                  <c:v>9082.0</c:v>
                </c:pt>
                <c:pt idx="4">
                  <c:v>13245.0</c:v>
                </c:pt>
                <c:pt idx="5">
                  <c:v>81194.0</c:v>
                </c:pt>
                <c:pt idx="6">
                  <c:v>553585.0</c:v>
                </c:pt>
                <c:pt idx="7">
                  <c:v>1.20418E6</c:v>
                </c:pt>
                <c:pt idx="8">
                  <c:v>677775.0</c:v>
                </c:pt>
                <c:pt idx="9">
                  <c:v>714285.0</c:v>
                </c:pt>
                <c:pt idx="10">
                  <c:v>1.271382E6</c:v>
                </c:pt>
                <c:pt idx="11">
                  <c:v>4.089557E6</c:v>
                </c:pt>
                <c:pt idx="12">
                  <c:v>7.286028E6</c:v>
                </c:pt>
                <c:pt idx="13">
                  <c:v>6.047316E6</c:v>
                </c:pt>
                <c:pt idx="14">
                  <c:v>3.454025E6</c:v>
                </c:pt>
                <c:pt idx="15">
                  <c:v>1.642366E6</c:v>
                </c:pt>
                <c:pt idx="16">
                  <c:v>723373.0</c:v>
                </c:pt>
                <c:pt idx="17">
                  <c:v>336875.0</c:v>
                </c:pt>
                <c:pt idx="18">
                  <c:v>158069.0</c:v>
                </c:pt>
                <c:pt idx="19">
                  <c:v>73193.0</c:v>
                </c:pt>
                <c:pt idx="20">
                  <c:v>38963.0</c:v>
                </c:pt>
                <c:pt idx="21">
                  <c:v>18202.0</c:v>
                </c:pt>
                <c:pt idx="22">
                  <c:v>11805.0</c:v>
                </c:pt>
                <c:pt idx="23">
                  <c:v>7446.0</c:v>
                </c:pt>
                <c:pt idx="24">
                  <c:v>6685.0</c:v>
                </c:pt>
                <c:pt idx="25">
                  <c:v>5180.0</c:v>
                </c:pt>
                <c:pt idx="26">
                  <c:v>4316.0</c:v>
                </c:pt>
                <c:pt idx="27">
                  <c:v>3175.0</c:v>
                </c:pt>
                <c:pt idx="28">
                  <c:v>2075.0</c:v>
                </c:pt>
                <c:pt idx="29">
                  <c:v>1453.0</c:v>
                </c:pt>
                <c:pt idx="30">
                  <c:v>1671.0</c:v>
                </c:pt>
                <c:pt idx="31">
                  <c:v>1319.0</c:v>
                </c:pt>
                <c:pt idx="32">
                  <c:v>1230.0</c:v>
                </c:pt>
                <c:pt idx="33">
                  <c:v>792.0</c:v>
                </c:pt>
                <c:pt idx="34">
                  <c:v>840.0</c:v>
                </c:pt>
                <c:pt idx="35">
                  <c:v>405.0</c:v>
                </c:pt>
                <c:pt idx="36">
                  <c:v>637.0</c:v>
                </c:pt>
                <c:pt idx="37">
                  <c:v>416.0</c:v>
                </c:pt>
                <c:pt idx="38">
                  <c:v>450.0</c:v>
                </c:pt>
                <c:pt idx="39">
                  <c:v>359.0</c:v>
                </c:pt>
                <c:pt idx="40">
                  <c:v>286.0</c:v>
                </c:pt>
                <c:pt idx="41">
                  <c:v>212.0</c:v>
                </c:pt>
                <c:pt idx="42">
                  <c:v>204.0</c:v>
                </c:pt>
                <c:pt idx="43">
                  <c:v>169.0</c:v>
                </c:pt>
                <c:pt idx="44">
                  <c:v>136.0</c:v>
                </c:pt>
                <c:pt idx="45">
                  <c:v>160.0</c:v>
                </c:pt>
                <c:pt idx="46">
                  <c:v>179.0</c:v>
                </c:pt>
                <c:pt idx="47">
                  <c:v>179.0</c:v>
                </c:pt>
                <c:pt idx="48">
                  <c:v>223.0</c:v>
                </c:pt>
                <c:pt idx="49">
                  <c:v>186.0</c:v>
                </c:pt>
                <c:pt idx="50">
                  <c:v>172.0</c:v>
                </c:pt>
                <c:pt idx="51">
                  <c:v>162.0</c:v>
                </c:pt>
                <c:pt idx="52">
                  <c:v>151.0</c:v>
                </c:pt>
                <c:pt idx="53">
                  <c:v>114.0</c:v>
                </c:pt>
                <c:pt idx="54">
                  <c:v>107.0</c:v>
                </c:pt>
                <c:pt idx="55">
                  <c:v>79.0</c:v>
                </c:pt>
                <c:pt idx="56">
                  <c:v>86.0</c:v>
                </c:pt>
                <c:pt idx="57">
                  <c:v>107.0</c:v>
                </c:pt>
                <c:pt idx="58">
                  <c:v>116.0</c:v>
                </c:pt>
                <c:pt idx="59">
                  <c:v>92.0</c:v>
                </c:pt>
                <c:pt idx="60">
                  <c:v>77.0</c:v>
                </c:pt>
                <c:pt idx="61">
                  <c:v>61.0</c:v>
                </c:pt>
                <c:pt idx="62">
                  <c:v>53.0</c:v>
                </c:pt>
                <c:pt idx="63">
                  <c:v>48.0</c:v>
                </c:pt>
                <c:pt idx="64">
                  <c:v>40.0</c:v>
                </c:pt>
                <c:pt idx="65">
                  <c:v>38.0</c:v>
                </c:pt>
                <c:pt idx="66">
                  <c:v>35.0</c:v>
                </c:pt>
                <c:pt idx="67">
                  <c:v>23.0</c:v>
                </c:pt>
                <c:pt idx="68">
                  <c:v>25.0</c:v>
                </c:pt>
                <c:pt idx="69">
                  <c:v>20.0</c:v>
                </c:pt>
                <c:pt idx="70">
                  <c:v>24.0</c:v>
                </c:pt>
                <c:pt idx="71">
                  <c:v>28.0</c:v>
                </c:pt>
                <c:pt idx="72">
                  <c:v>33.0</c:v>
                </c:pt>
                <c:pt idx="73">
                  <c:v>29.0</c:v>
                </c:pt>
                <c:pt idx="74">
                  <c:v>26.0</c:v>
                </c:pt>
                <c:pt idx="75">
                  <c:v>38.0</c:v>
                </c:pt>
                <c:pt idx="76">
                  <c:v>44.0</c:v>
                </c:pt>
                <c:pt idx="77">
                  <c:v>33.0</c:v>
                </c:pt>
                <c:pt idx="78">
                  <c:v>36.0</c:v>
                </c:pt>
                <c:pt idx="79">
                  <c:v>33.0</c:v>
                </c:pt>
                <c:pt idx="80">
                  <c:v>28.0</c:v>
                </c:pt>
                <c:pt idx="81">
                  <c:v>27.0</c:v>
                </c:pt>
                <c:pt idx="82">
                  <c:v>27.0</c:v>
                </c:pt>
                <c:pt idx="83">
                  <c:v>30.0</c:v>
                </c:pt>
                <c:pt idx="84">
                  <c:v>36.0</c:v>
                </c:pt>
                <c:pt idx="85">
                  <c:v>34.0</c:v>
                </c:pt>
                <c:pt idx="86">
                  <c:v>29.0</c:v>
                </c:pt>
                <c:pt idx="87">
                  <c:v>32.0</c:v>
                </c:pt>
                <c:pt idx="88">
                  <c:v>29.0</c:v>
                </c:pt>
                <c:pt idx="89">
                  <c:v>25.0</c:v>
                </c:pt>
                <c:pt idx="90">
                  <c:v>31.0</c:v>
                </c:pt>
                <c:pt idx="91">
                  <c:v>30.0</c:v>
                </c:pt>
                <c:pt idx="92">
                  <c:v>27.0</c:v>
                </c:pt>
                <c:pt idx="93">
                  <c:v>26.0</c:v>
                </c:pt>
                <c:pt idx="94">
                  <c:v>22.0</c:v>
                </c:pt>
                <c:pt idx="95">
                  <c:v>21.0</c:v>
                </c:pt>
                <c:pt idx="96">
                  <c:v>25.0</c:v>
                </c:pt>
                <c:pt idx="97">
                  <c:v>24.0</c:v>
                </c:pt>
                <c:pt idx="98">
                  <c:v>30.0</c:v>
                </c:pt>
                <c:pt idx="99">
                  <c:v>29.0</c:v>
                </c:pt>
                <c:pt idx="100">
                  <c:v>21.0</c:v>
                </c:pt>
                <c:pt idx="101">
                  <c:v>32.0</c:v>
                </c:pt>
                <c:pt idx="102">
                  <c:v>34.0</c:v>
                </c:pt>
                <c:pt idx="103">
                  <c:v>25.0</c:v>
                </c:pt>
                <c:pt idx="104">
                  <c:v>29.0</c:v>
                </c:pt>
                <c:pt idx="105">
                  <c:v>33.0</c:v>
                </c:pt>
                <c:pt idx="106">
                  <c:v>27.0</c:v>
                </c:pt>
                <c:pt idx="107">
                  <c:v>30.0</c:v>
                </c:pt>
                <c:pt idx="108">
                  <c:v>31.0</c:v>
                </c:pt>
                <c:pt idx="109">
                  <c:v>29.0</c:v>
                </c:pt>
                <c:pt idx="110">
                  <c:v>27.0</c:v>
                </c:pt>
                <c:pt idx="111">
                  <c:v>29.0</c:v>
                </c:pt>
                <c:pt idx="112">
                  <c:v>34.0</c:v>
                </c:pt>
                <c:pt idx="113">
                  <c:v>29.0</c:v>
                </c:pt>
                <c:pt idx="114">
                  <c:v>34.0</c:v>
                </c:pt>
                <c:pt idx="115">
                  <c:v>31.0</c:v>
                </c:pt>
                <c:pt idx="116">
                  <c:v>30.0</c:v>
                </c:pt>
                <c:pt idx="117">
                  <c:v>26.0</c:v>
                </c:pt>
                <c:pt idx="118">
                  <c:v>28.0</c:v>
                </c:pt>
                <c:pt idx="119">
                  <c:v>28.0</c:v>
                </c:pt>
                <c:pt idx="120">
                  <c:v>28.0</c:v>
                </c:pt>
                <c:pt idx="121">
                  <c:v>28.0</c:v>
                </c:pt>
                <c:pt idx="122">
                  <c:v>21.0</c:v>
                </c:pt>
                <c:pt idx="123">
                  <c:v>32.0</c:v>
                </c:pt>
                <c:pt idx="124">
                  <c:v>28.0</c:v>
                </c:pt>
                <c:pt idx="125">
                  <c:v>30.0</c:v>
                </c:pt>
                <c:pt idx="126">
                  <c:v>32.0</c:v>
                </c:pt>
                <c:pt idx="127">
                  <c:v>36.0</c:v>
                </c:pt>
                <c:pt idx="128">
                  <c:v>32.0</c:v>
                </c:pt>
                <c:pt idx="129">
                  <c:v>37.0</c:v>
                </c:pt>
                <c:pt idx="130">
                  <c:v>40.0</c:v>
                </c:pt>
                <c:pt idx="131">
                  <c:v>36.0</c:v>
                </c:pt>
                <c:pt idx="132">
                  <c:v>33.0</c:v>
                </c:pt>
                <c:pt idx="133">
                  <c:v>28.0</c:v>
                </c:pt>
                <c:pt idx="134">
                  <c:v>31.0</c:v>
                </c:pt>
                <c:pt idx="135">
                  <c:v>36.0</c:v>
                </c:pt>
                <c:pt idx="136">
                  <c:v>51.0</c:v>
                </c:pt>
                <c:pt idx="137">
                  <c:v>47.0</c:v>
                </c:pt>
                <c:pt idx="138">
                  <c:v>40.0</c:v>
                </c:pt>
                <c:pt idx="139">
                  <c:v>34.0</c:v>
                </c:pt>
                <c:pt idx="140">
                  <c:v>32.0</c:v>
                </c:pt>
                <c:pt idx="141">
                  <c:v>31.0</c:v>
                </c:pt>
                <c:pt idx="142">
                  <c:v>27.0</c:v>
                </c:pt>
                <c:pt idx="143">
                  <c:v>31.0</c:v>
                </c:pt>
                <c:pt idx="144">
                  <c:v>22.0</c:v>
                </c:pt>
                <c:pt idx="145">
                  <c:v>22.0</c:v>
                </c:pt>
                <c:pt idx="146">
                  <c:v>18.0</c:v>
                </c:pt>
                <c:pt idx="147">
                  <c:v>13.0</c:v>
                </c:pt>
                <c:pt idx="148">
                  <c:v>11.0</c:v>
                </c:pt>
                <c:pt idx="149">
                  <c:v>12.0</c:v>
                </c:pt>
                <c:pt idx="150">
                  <c:v>7.0</c:v>
                </c:pt>
                <c:pt idx="151">
                  <c:v>9.0</c:v>
                </c:pt>
                <c:pt idx="152">
                  <c:v>9.0</c:v>
                </c:pt>
                <c:pt idx="153">
                  <c:v>12.0</c:v>
                </c:pt>
                <c:pt idx="154">
                  <c:v>2.0</c:v>
                </c:pt>
                <c:pt idx="155">
                  <c:v>10.0</c:v>
                </c:pt>
                <c:pt idx="156">
                  <c:v>10.0</c:v>
                </c:pt>
                <c:pt idx="157">
                  <c:v>11.0</c:v>
                </c:pt>
                <c:pt idx="158">
                  <c:v>7.0</c:v>
                </c:pt>
                <c:pt idx="159">
                  <c:v>13.0</c:v>
                </c:pt>
                <c:pt idx="160">
                  <c:v>7.0</c:v>
                </c:pt>
                <c:pt idx="161">
                  <c:v>9.0</c:v>
                </c:pt>
                <c:pt idx="162">
                  <c:v>11.0</c:v>
                </c:pt>
                <c:pt idx="163">
                  <c:v>6.0</c:v>
                </c:pt>
                <c:pt idx="164">
                  <c:v>7.0</c:v>
                </c:pt>
                <c:pt idx="165">
                  <c:v>9.0</c:v>
                </c:pt>
                <c:pt idx="166">
                  <c:v>27.0</c:v>
                </c:pt>
                <c:pt idx="167">
                  <c:v>17.0</c:v>
                </c:pt>
                <c:pt idx="168">
                  <c:v>17.0</c:v>
                </c:pt>
                <c:pt idx="169">
                  <c:v>11.0</c:v>
                </c:pt>
                <c:pt idx="170">
                  <c:v>10.0</c:v>
                </c:pt>
                <c:pt idx="171">
                  <c:v>10.0</c:v>
                </c:pt>
                <c:pt idx="172">
                  <c:v>11.0</c:v>
                </c:pt>
                <c:pt idx="173">
                  <c:v>12.0</c:v>
                </c:pt>
                <c:pt idx="174">
                  <c:v>11.0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'new tuples vs join tuples'!$M$3</c:f>
              <c:strCache>
                <c:ptCount val="1"/>
                <c:pt idx="0">
                  <c:v>jointuples</c:v>
                </c:pt>
              </c:strCache>
            </c:strRef>
          </c:tx>
          <c:xVal>
            <c:numRef>
              <c:f>'new tuples vs join tuples'!$K$4:$K$178</c:f>
              <c:numCache>
                <c:formatCode>General</c:formatCode>
                <c:ptCount val="17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</c:numCache>
            </c:numRef>
          </c:xVal>
          <c:yVal>
            <c:numRef>
              <c:f>'new tuples vs join tuples'!$M$4:$M$178</c:f>
              <c:numCache>
                <c:formatCode>General</c:formatCode>
                <c:ptCount val="175"/>
                <c:pt idx="0">
                  <c:v>162658.0</c:v>
                </c:pt>
                <c:pt idx="1">
                  <c:v>964939.0</c:v>
                </c:pt>
                <c:pt idx="2">
                  <c:v>84269.0</c:v>
                </c:pt>
                <c:pt idx="3">
                  <c:v>355666.0</c:v>
                </c:pt>
                <c:pt idx="4">
                  <c:v>1.394844E6</c:v>
                </c:pt>
                <c:pt idx="5">
                  <c:v>2.581014E6</c:v>
                </c:pt>
                <c:pt idx="6">
                  <c:v>6.276621E6</c:v>
                </c:pt>
                <c:pt idx="7">
                  <c:v>5.353859E6</c:v>
                </c:pt>
                <c:pt idx="8">
                  <c:v>4.00142E6</c:v>
                </c:pt>
                <c:pt idx="9">
                  <c:v>7.803733E6</c:v>
                </c:pt>
                <c:pt idx="10">
                  <c:v>2.1280417E7</c:v>
                </c:pt>
                <c:pt idx="11">
                  <c:v>2.7618212E7</c:v>
                </c:pt>
                <c:pt idx="12">
                  <c:v>1.8790196E7</c:v>
                </c:pt>
                <c:pt idx="13">
                  <c:v>1.1316611E7</c:v>
                </c:pt>
                <c:pt idx="14">
                  <c:v>7.432089E6</c:v>
                </c:pt>
                <c:pt idx="15">
                  <c:v>4.579919E6</c:v>
                </c:pt>
                <c:pt idx="16">
                  <c:v>2.315104E6</c:v>
                </c:pt>
                <c:pt idx="17">
                  <c:v>1.032209E6</c:v>
                </c:pt>
                <c:pt idx="18">
                  <c:v>447289.0</c:v>
                </c:pt>
                <c:pt idx="19">
                  <c:v>203995.0</c:v>
                </c:pt>
                <c:pt idx="20">
                  <c:v>89544.0</c:v>
                </c:pt>
                <c:pt idx="21">
                  <c:v>48142.0</c:v>
                </c:pt>
                <c:pt idx="22">
                  <c:v>21611.0</c:v>
                </c:pt>
                <c:pt idx="23">
                  <c:v>18374.0</c:v>
                </c:pt>
                <c:pt idx="24">
                  <c:v>12277.0</c:v>
                </c:pt>
                <c:pt idx="25">
                  <c:v>10401.0</c:v>
                </c:pt>
                <c:pt idx="26">
                  <c:v>11009.0</c:v>
                </c:pt>
                <c:pt idx="27">
                  <c:v>6580.0</c:v>
                </c:pt>
                <c:pt idx="28">
                  <c:v>4595.0</c:v>
                </c:pt>
                <c:pt idx="29">
                  <c:v>4454.0</c:v>
                </c:pt>
                <c:pt idx="30">
                  <c:v>3177.0</c:v>
                </c:pt>
                <c:pt idx="31">
                  <c:v>5443.0</c:v>
                </c:pt>
                <c:pt idx="32">
                  <c:v>3570.0</c:v>
                </c:pt>
                <c:pt idx="33">
                  <c:v>2450.0</c:v>
                </c:pt>
                <c:pt idx="34">
                  <c:v>1772.0</c:v>
                </c:pt>
                <c:pt idx="35">
                  <c:v>2123.0</c:v>
                </c:pt>
                <c:pt idx="36">
                  <c:v>1420.0</c:v>
                </c:pt>
                <c:pt idx="37">
                  <c:v>1505.0</c:v>
                </c:pt>
                <c:pt idx="38">
                  <c:v>1261.0</c:v>
                </c:pt>
                <c:pt idx="39">
                  <c:v>850.0</c:v>
                </c:pt>
                <c:pt idx="40">
                  <c:v>648.0</c:v>
                </c:pt>
                <c:pt idx="41">
                  <c:v>681.0</c:v>
                </c:pt>
                <c:pt idx="42">
                  <c:v>572.0</c:v>
                </c:pt>
                <c:pt idx="43">
                  <c:v>545.0</c:v>
                </c:pt>
                <c:pt idx="44">
                  <c:v>599.0</c:v>
                </c:pt>
                <c:pt idx="45">
                  <c:v>678.0</c:v>
                </c:pt>
                <c:pt idx="46">
                  <c:v>693.0</c:v>
                </c:pt>
                <c:pt idx="47">
                  <c:v>827.0</c:v>
                </c:pt>
                <c:pt idx="48">
                  <c:v>755.0</c:v>
                </c:pt>
                <c:pt idx="49">
                  <c:v>617.0</c:v>
                </c:pt>
                <c:pt idx="50">
                  <c:v>571.0</c:v>
                </c:pt>
                <c:pt idx="51">
                  <c:v>539.0</c:v>
                </c:pt>
                <c:pt idx="52">
                  <c:v>440.0</c:v>
                </c:pt>
                <c:pt idx="53">
                  <c:v>344.0</c:v>
                </c:pt>
                <c:pt idx="54">
                  <c:v>305.0</c:v>
                </c:pt>
                <c:pt idx="55">
                  <c:v>262.0</c:v>
                </c:pt>
                <c:pt idx="56">
                  <c:v>312.0</c:v>
                </c:pt>
                <c:pt idx="57">
                  <c:v>476.0</c:v>
                </c:pt>
                <c:pt idx="58">
                  <c:v>478.0</c:v>
                </c:pt>
                <c:pt idx="59">
                  <c:v>358.0</c:v>
                </c:pt>
                <c:pt idx="60">
                  <c:v>203.0</c:v>
                </c:pt>
                <c:pt idx="61">
                  <c:v>164.0</c:v>
                </c:pt>
                <c:pt idx="62">
                  <c:v>148.0</c:v>
                </c:pt>
                <c:pt idx="63">
                  <c:v>130.0</c:v>
                </c:pt>
                <c:pt idx="64">
                  <c:v>110.0</c:v>
                </c:pt>
                <c:pt idx="65">
                  <c:v>104.0</c:v>
                </c:pt>
                <c:pt idx="66">
                  <c:v>69.0</c:v>
                </c:pt>
                <c:pt idx="67">
                  <c:v>66.0</c:v>
                </c:pt>
                <c:pt idx="68">
                  <c:v>56.0</c:v>
                </c:pt>
                <c:pt idx="69">
                  <c:v>61.0</c:v>
                </c:pt>
                <c:pt idx="70">
                  <c:v>76.0</c:v>
                </c:pt>
                <c:pt idx="71">
                  <c:v>77.0</c:v>
                </c:pt>
                <c:pt idx="72">
                  <c:v>80.0</c:v>
                </c:pt>
                <c:pt idx="73">
                  <c:v>75.0</c:v>
                </c:pt>
                <c:pt idx="74">
                  <c:v>96.0</c:v>
                </c:pt>
                <c:pt idx="75">
                  <c:v>117.0</c:v>
                </c:pt>
                <c:pt idx="76">
                  <c:v>107.0</c:v>
                </c:pt>
                <c:pt idx="77">
                  <c:v>75.0</c:v>
                </c:pt>
                <c:pt idx="78">
                  <c:v>98.0</c:v>
                </c:pt>
                <c:pt idx="79">
                  <c:v>85.0</c:v>
                </c:pt>
                <c:pt idx="80">
                  <c:v>76.0</c:v>
                </c:pt>
                <c:pt idx="81">
                  <c:v>64.0</c:v>
                </c:pt>
                <c:pt idx="82">
                  <c:v>88.0</c:v>
                </c:pt>
                <c:pt idx="83">
                  <c:v>82.0</c:v>
                </c:pt>
                <c:pt idx="84">
                  <c:v>105.0</c:v>
                </c:pt>
                <c:pt idx="85">
                  <c:v>83.0</c:v>
                </c:pt>
                <c:pt idx="86">
                  <c:v>81.0</c:v>
                </c:pt>
                <c:pt idx="87">
                  <c:v>79.0</c:v>
                </c:pt>
                <c:pt idx="88">
                  <c:v>71.0</c:v>
                </c:pt>
                <c:pt idx="89">
                  <c:v>68.0</c:v>
                </c:pt>
                <c:pt idx="90">
                  <c:v>87.0</c:v>
                </c:pt>
                <c:pt idx="91">
                  <c:v>51.0</c:v>
                </c:pt>
                <c:pt idx="92">
                  <c:v>74.0</c:v>
                </c:pt>
                <c:pt idx="93">
                  <c:v>52.0</c:v>
                </c:pt>
                <c:pt idx="94">
                  <c:v>55.0</c:v>
                </c:pt>
                <c:pt idx="95">
                  <c:v>75.0</c:v>
                </c:pt>
                <c:pt idx="96">
                  <c:v>68.0</c:v>
                </c:pt>
                <c:pt idx="97">
                  <c:v>65.0</c:v>
                </c:pt>
                <c:pt idx="98">
                  <c:v>72.0</c:v>
                </c:pt>
                <c:pt idx="99">
                  <c:v>64.0</c:v>
                </c:pt>
                <c:pt idx="100">
                  <c:v>67.0</c:v>
                </c:pt>
                <c:pt idx="101">
                  <c:v>84.0</c:v>
                </c:pt>
                <c:pt idx="102">
                  <c:v>85.0</c:v>
                </c:pt>
                <c:pt idx="103">
                  <c:v>67.0</c:v>
                </c:pt>
                <c:pt idx="104">
                  <c:v>79.0</c:v>
                </c:pt>
                <c:pt idx="105">
                  <c:v>91.0</c:v>
                </c:pt>
                <c:pt idx="106">
                  <c:v>73.0</c:v>
                </c:pt>
                <c:pt idx="107">
                  <c:v>85.0</c:v>
                </c:pt>
                <c:pt idx="108">
                  <c:v>85.0</c:v>
                </c:pt>
                <c:pt idx="109">
                  <c:v>81.0</c:v>
                </c:pt>
                <c:pt idx="110">
                  <c:v>73.0</c:v>
                </c:pt>
                <c:pt idx="111">
                  <c:v>89.0</c:v>
                </c:pt>
                <c:pt idx="112">
                  <c:v>95.0</c:v>
                </c:pt>
                <c:pt idx="113">
                  <c:v>83.0</c:v>
                </c:pt>
                <c:pt idx="114">
                  <c:v>83.0</c:v>
                </c:pt>
                <c:pt idx="115">
                  <c:v>77.0</c:v>
                </c:pt>
                <c:pt idx="116">
                  <c:v>74.0</c:v>
                </c:pt>
                <c:pt idx="117">
                  <c:v>69.0</c:v>
                </c:pt>
                <c:pt idx="118">
                  <c:v>78.0</c:v>
                </c:pt>
                <c:pt idx="119">
                  <c:v>74.0</c:v>
                </c:pt>
                <c:pt idx="120">
                  <c:v>63.0</c:v>
                </c:pt>
                <c:pt idx="121">
                  <c:v>74.0</c:v>
                </c:pt>
                <c:pt idx="122">
                  <c:v>70.0</c:v>
                </c:pt>
                <c:pt idx="123">
                  <c:v>83.0</c:v>
                </c:pt>
                <c:pt idx="124">
                  <c:v>71.0</c:v>
                </c:pt>
                <c:pt idx="125">
                  <c:v>79.0</c:v>
                </c:pt>
                <c:pt idx="126">
                  <c:v>88.0</c:v>
                </c:pt>
                <c:pt idx="127">
                  <c:v>93.0</c:v>
                </c:pt>
                <c:pt idx="128">
                  <c:v>81.0</c:v>
                </c:pt>
                <c:pt idx="129">
                  <c:v>90.0</c:v>
                </c:pt>
                <c:pt idx="130">
                  <c:v>102.0</c:v>
                </c:pt>
                <c:pt idx="131">
                  <c:v>99.0</c:v>
                </c:pt>
                <c:pt idx="132">
                  <c:v>79.0</c:v>
                </c:pt>
                <c:pt idx="133">
                  <c:v>73.0</c:v>
                </c:pt>
                <c:pt idx="134">
                  <c:v>99.0</c:v>
                </c:pt>
                <c:pt idx="135">
                  <c:v>175.0</c:v>
                </c:pt>
                <c:pt idx="136">
                  <c:v>198.0</c:v>
                </c:pt>
                <c:pt idx="137">
                  <c:v>129.0</c:v>
                </c:pt>
                <c:pt idx="138">
                  <c:v>89.0</c:v>
                </c:pt>
                <c:pt idx="139">
                  <c:v>86.0</c:v>
                </c:pt>
                <c:pt idx="140">
                  <c:v>83.0</c:v>
                </c:pt>
                <c:pt idx="141">
                  <c:v>83.0</c:v>
                </c:pt>
                <c:pt idx="142">
                  <c:v>75.0</c:v>
                </c:pt>
                <c:pt idx="143">
                  <c:v>70.0</c:v>
                </c:pt>
                <c:pt idx="144">
                  <c:v>51.0</c:v>
                </c:pt>
                <c:pt idx="145">
                  <c:v>51.0</c:v>
                </c:pt>
                <c:pt idx="146">
                  <c:v>43.0</c:v>
                </c:pt>
                <c:pt idx="147">
                  <c:v>31.0</c:v>
                </c:pt>
                <c:pt idx="148">
                  <c:v>27.0</c:v>
                </c:pt>
                <c:pt idx="149">
                  <c:v>30.0</c:v>
                </c:pt>
                <c:pt idx="150">
                  <c:v>14.0</c:v>
                </c:pt>
                <c:pt idx="151">
                  <c:v>17.0</c:v>
                </c:pt>
                <c:pt idx="152">
                  <c:v>22.0</c:v>
                </c:pt>
                <c:pt idx="153">
                  <c:v>20.0</c:v>
                </c:pt>
                <c:pt idx="154">
                  <c:v>14.0</c:v>
                </c:pt>
                <c:pt idx="155">
                  <c:v>26.0</c:v>
                </c:pt>
                <c:pt idx="156">
                  <c:v>20.0</c:v>
                </c:pt>
                <c:pt idx="157">
                  <c:v>15.0</c:v>
                </c:pt>
                <c:pt idx="158">
                  <c:v>20.0</c:v>
                </c:pt>
                <c:pt idx="159">
                  <c:v>14.0</c:v>
                </c:pt>
                <c:pt idx="160">
                  <c:v>16.0</c:v>
                </c:pt>
                <c:pt idx="161">
                  <c:v>26.0</c:v>
                </c:pt>
                <c:pt idx="162">
                  <c:v>20.0</c:v>
                </c:pt>
                <c:pt idx="163">
                  <c:v>14.0</c:v>
                </c:pt>
                <c:pt idx="164">
                  <c:v>14.0</c:v>
                </c:pt>
                <c:pt idx="165">
                  <c:v>42.0</c:v>
                </c:pt>
                <c:pt idx="166">
                  <c:v>33.0</c:v>
                </c:pt>
                <c:pt idx="167">
                  <c:v>42.0</c:v>
                </c:pt>
                <c:pt idx="168">
                  <c:v>21.0</c:v>
                </c:pt>
                <c:pt idx="169">
                  <c:v>32.0</c:v>
                </c:pt>
                <c:pt idx="170">
                  <c:v>20.0</c:v>
                </c:pt>
                <c:pt idx="171">
                  <c:v>26.0</c:v>
                </c:pt>
                <c:pt idx="172">
                  <c:v>20.0</c:v>
                </c:pt>
                <c:pt idx="173">
                  <c:v>20.0</c:v>
                </c:pt>
                <c:pt idx="174">
                  <c:v>19.0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707080"/>
        <c:axId val="870712552"/>
      </c:scatterChart>
      <c:valAx>
        <c:axId val="870707080"/>
        <c:scaling>
          <c:orientation val="minMax"/>
          <c:max val="18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70712552"/>
        <c:crosses val="autoZero"/>
        <c:crossBetween val="midCat"/>
      </c:valAx>
      <c:valAx>
        <c:axId val="870712552"/>
        <c:scaling>
          <c:orientation val="minMax"/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# tuples</a:t>
                </a:r>
                <a:endParaRPr lang="en-US" sz="16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707070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41472701830946"/>
          <c:y val="0.159065746702922"/>
          <c:w val="0.167952755905512"/>
          <c:h val="0.106683854783639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BEFE8-40F3-3940-A89A-80004C9C8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anybody go over 100GB?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BEFE8-40F3-3940-A89A-80004C9C8C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77140-1ABB-064A-9388-5B52BD7FF7C6}" type="slidenum">
              <a:rPr lang="en-US"/>
              <a:pPr/>
              <a:t>14</a:t>
            </a:fld>
            <a:endParaRPr lang="en-US"/>
          </a:p>
        </p:txBody>
      </p:sp>
      <p:sp>
        <p:nvSpPr>
          <p:cNvPr id="3604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Dryad is optimized for: throughput, data-parallel computation, in a private data-center.</a:t>
            </a:r>
          </a:p>
        </p:txBody>
      </p:sp>
      <p:sp>
        <p:nvSpPr>
          <p:cNvPr id="360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fld id="{C1A9A0FD-D926-A84C-B25E-B50B88258CF1}" type="slidenum">
              <a:rPr lang="en-US" sz="1200">
                <a:latin typeface="Calibri" charset="0"/>
                <a:cs typeface="ＭＳ Ｐゴシック" charset="0"/>
              </a:rPr>
              <a:pPr algn="r" eaLnBrk="1" hangingPunct="1"/>
              <a:t>14</a:t>
            </a:fld>
            <a:endParaRPr lang="en-US" sz="1200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A2E17-4749-6F4D-9A30-D70433F5A428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fld id="{3F0CC59F-B107-AC4E-9759-F598E6733BC9}" type="slidenum">
              <a:rPr lang="en-US" sz="1200">
                <a:latin typeface="Times New Roman" charset="0"/>
              </a:rPr>
              <a:pPr algn="r" eaLnBrk="1" hangingPunct="1"/>
              <a:t>15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79475" y="6826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09688" y="1968500"/>
            <a:ext cx="6238875" cy="1042988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D63651-BFAA-5543-A530-00EC0EE121CC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943E-8176-9744-8CCE-4D822D8983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pic>
        <p:nvPicPr>
          <p:cNvPr id="30736" name="Picture 16" descr="eScience_Logo_Final_08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6788"/>
            <a:ext cx="250031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FB857-45AD-B744-90ED-FC8CB4C179F2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B577-DD87-E245-878C-21275DEC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322263"/>
            <a:ext cx="2138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22263"/>
            <a:ext cx="6265863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1FF63-359A-F74D-93DF-11F00BFAFD15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EDA35-411F-3D4E-91B2-3118DDE00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322263"/>
            <a:ext cx="7793037" cy="66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6575" y="6327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D2A3CF-8D99-3245-B4E0-5D08C60453C2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4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7E6F6A-DF66-9E4D-9E47-476A8BA6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8D889-D014-DA4B-812E-4450A0452776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C84B-DFE9-364A-8F18-56CFDAADC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C7C72-521B-E94D-A608-1A3602898BC6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F71DC-3E47-AE42-82EA-689786592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5652-D0B8-5546-967C-CE31A81E6E69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9398-7B4C-7B44-8640-70577409C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F470ED-D4F5-C743-971D-F5F1B56752D2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AD343-52EB-8C43-B38C-75D507B06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CFD30-33B8-CE44-928C-D3FAE31FCD6D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2D4FE-8B85-5844-96A9-0D3BDD789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768A-4A6C-094D-98DB-FB2CBD82A720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613-8CC5-7141-A617-77C430470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AAC77-D4CB-9542-A5F0-F456507153EA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DCCD-7EAE-B64D-9089-C5FA192B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3F66F-AF63-BC48-84B2-F6B289AE17C6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FB5B-6797-5D40-ADF6-ED2741F85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3238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3238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746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746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673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98513" y="2270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 flipV="1">
            <a:off x="460375" y="10541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322263"/>
            <a:ext cx="77930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346200"/>
            <a:ext cx="84439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575" y="6327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8FF6879-F4CA-A948-87CE-D23D964B6C20}" type="datetime1">
              <a:rPr lang="en-US"/>
              <a:pPr/>
              <a:t>5/20/12</a:t>
            </a:fld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46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0668639-DE86-2F46-B8B6-23BEF30A49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eScience_Logo_Final_0813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765800"/>
            <a:ext cx="11255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8: Some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250950"/>
            <a:ext cx="8443913" cy="4762500"/>
          </a:xfrm>
        </p:spPr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NewSQL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000" dirty="0" smtClean="0"/>
              <a:t>column-oriented</a:t>
            </a:r>
          </a:p>
          <a:p>
            <a:pPr lvl="1"/>
            <a:r>
              <a:rPr lang="en-US" sz="2000" dirty="0" smtClean="0"/>
              <a:t>transaction</a:t>
            </a:r>
          </a:p>
          <a:p>
            <a:r>
              <a:rPr lang="en-US" sz="2400" dirty="0" smtClean="0"/>
              <a:t>Engineering / Economics</a:t>
            </a:r>
          </a:p>
          <a:p>
            <a:r>
              <a:rPr lang="en-US" sz="2400" dirty="0" smtClean="0"/>
              <a:t>“Securing Big Data”?</a:t>
            </a:r>
          </a:p>
          <a:p>
            <a:r>
              <a:rPr lang="en-US" sz="2400" dirty="0" err="1" smtClean="0"/>
              <a:t>MapReduce</a:t>
            </a:r>
            <a:r>
              <a:rPr lang="en-US" sz="2400" dirty="0" smtClean="0"/>
              <a:t> Algorithms</a:t>
            </a:r>
          </a:p>
          <a:p>
            <a:pPr lvl="1"/>
            <a:r>
              <a:rPr lang="en-US" sz="2000" dirty="0" smtClean="0"/>
              <a:t>when? what?</a:t>
            </a:r>
          </a:p>
          <a:p>
            <a:r>
              <a:rPr lang="en-US" sz="2400" dirty="0" smtClean="0"/>
              <a:t>Design patterns for key-value stores</a:t>
            </a:r>
          </a:p>
          <a:p>
            <a:pPr lvl="1"/>
            <a:r>
              <a:rPr lang="en-US" sz="2000" dirty="0" smtClean="0"/>
              <a:t>“Beautiful Data”</a:t>
            </a:r>
          </a:p>
          <a:p>
            <a:pPr lvl="1"/>
            <a:r>
              <a:rPr lang="en-US" sz="2000" dirty="0" smtClean="0"/>
              <a:t>Schema design? Concurrency?</a:t>
            </a:r>
          </a:p>
          <a:p>
            <a:r>
              <a:rPr lang="en-US" sz="2800" dirty="0" smtClean="0"/>
              <a:t>Concurrency, “Eventual Consistency”, CAP</a:t>
            </a:r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Transactional Systems</a:t>
            </a:r>
          </a:p>
          <a:p>
            <a:pPr lvl="1"/>
            <a:r>
              <a:rPr lang="en-US" sz="2000" dirty="0" smtClean="0"/>
              <a:t>Migrating </a:t>
            </a:r>
            <a:r>
              <a:rPr lang="en-US" sz="2000" dirty="0"/>
              <a:t>transactional systems to the cloud</a:t>
            </a:r>
          </a:p>
          <a:p>
            <a:pPr lvl="1"/>
            <a:r>
              <a:rPr lang="en-US" sz="2000" dirty="0"/>
              <a:t>e.g., airline reservations</a:t>
            </a:r>
          </a:p>
          <a:p>
            <a:pPr lvl="1"/>
            <a:r>
              <a:rPr lang="en-US" sz="2000" dirty="0"/>
              <a:t>not just hosted RDBMS, but “</a:t>
            </a:r>
            <a:r>
              <a:rPr lang="en-US" sz="2000" dirty="0" err="1"/>
              <a:t>cloudified</a:t>
            </a:r>
            <a:r>
              <a:rPr lang="en-US" sz="2000" dirty="0" smtClean="0"/>
              <a:t>”</a:t>
            </a:r>
            <a:endParaRPr lang="en-US" dirty="0" smtClean="0"/>
          </a:p>
          <a:p>
            <a:r>
              <a:rPr lang="en-US" dirty="0" smtClean="0"/>
              <a:t>Bioinformatics</a:t>
            </a:r>
          </a:p>
          <a:p>
            <a:pPr lvl="1"/>
            <a:r>
              <a:rPr lang="en-US" dirty="0" smtClean="0"/>
              <a:t>Real science</a:t>
            </a:r>
          </a:p>
          <a:p>
            <a:pPr lvl="1"/>
            <a:r>
              <a:rPr lang="en-US" dirty="0" smtClean="0"/>
              <a:t>(more generally, an end-to-end case)</a:t>
            </a:r>
          </a:p>
          <a:p>
            <a:r>
              <a:rPr lang="en-US" dirty="0" smtClean="0"/>
              <a:t>Social network, analytics</a:t>
            </a:r>
          </a:p>
          <a:p>
            <a:r>
              <a:rPr lang="en-US" dirty="0" smtClean="0"/>
              <a:t>Documents/Text DB (unstructured)</a:t>
            </a:r>
          </a:p>
          <a:p>
            <a:r>
              <a:rPr lang="en-US" dirty="0" smtClean="0"/>
              <a:t>log files, web servers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3/5/N </a:t>
            </a:r>
            <a:r>
              <a:rPr lang="en-US" dirty="0" err="1" smtClean="0"/>
              <a:t>Vs</a:t>
            </a:r>
            <a:r>
              <a:rPr lang="en-US" dirty="0" smtClean="0"/>
              <a:t>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346200"/>
            <a:ext cx="8443913" cy="4762500"/>
          </a:xfrm>
        </p:spPr>
        <p:txBody>
          <a:bodyPr/>
          <a:lstStyle/>
          <a:p>
            <a:r>
              <a:rPr lang="en-US" sz="2800" dirty="0" smtClean="0"/>
              <a:t>Variety</a:t>
            </a:r>
          </a:p>
          <a:p>
            <a:pPr lvl="1"/>
            <a:r>
              <a:rPr lang="en-US" sz="2400" dirty="0" smtClean="0"/>
              <a:t>a clean schema? unstructured log files? images? documents?</a:t>
            </a:r>
            <a:endParaRPr lang="en-US" sz="2400" dirty="0"/>
          </a:p>
          <a:p>
            <a:r>
              <a:rPr lang="en-US" sz="2800" dirty="0" smtClean="0"/>
              <a:t>Volume</a:t>
            </a:r>
          </a:p>
          <a:p>
            <a:pPr lvl="1"/>
            <a:r>
              <a:rPr lang="en-US" sz="2400" dirty="0" smtClean="0"/>
              <a:t>100 GB, 10 TB, 1 PB?</a:t>
            </a:r>
          </a:p>
          <a:p>
            <a:r>
              <a:rPr lang="en-US" sz="2800" dirty="0" smtClean="0"/>
              <a:t>Velocity</a:t>
            </a:r>
          </a:p>
          <a:p>
            <a:r>
              <a:rPr lang="en-US" sz="1600" dirty="0" smtClean="0"/>
              <a:t>“Refers </a:t>
            </a:r>
            <a:r>
              <a:rPr lang="en-US" sz="1600" dirty="0"/>
              <a:t>to the low-latency, real-time speed at which analytics needs to be applied. Examples of monitoring and analyzing such information includes weather, traffic, trading, critical healthcare - any system where there is </a:t>
            </a:r>
            <a:r>
              <a:rPr lang="en-US" sz="1600" dirty="0" smtClean="0"/>
              <a:t>continuous </a:t>
            </a:r>
            <a:r>
              <a:rPr lang="en-US" sz="1600" dirty="0"/>
              <a:t>feed from different sources, and the analytics feedback needs to be looped back into the sources of information for better monitoring</a:t>
            </a:r>
            <a:r>
              <a:rPr lang="en-US" sz="1600" dirty="0" smtClean="0"/>
              <a:t>.”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Variability,</a:t>
            </a:r>
            <a:r>
              <a:rPr lang="en-US" sz="2000" dirty="0"/>
              <a:t> </a:t>
            </a:r>
            <a:r>
              <a:rPr lang="en-US" sz="2000" dirty="0" smtClean="0"/>
              <a:t>Veracity,</a:t>
            </a:r>
            <a:r>
              <a:rPr lang="en-US" sz="2000" dirty="0"/>
              <a:t> </a:t>
            </a:r>
            <a:r>
              <a:rPr lang="en-US" sz="2000" dirty="0" smtClean="0"/>
              <a:t>Vulnerability??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1C83-44D8-1741-A9A8-D6C5FDF15236}" type="datetime1">
              <a:rPr lang="en-US"/>
              <a:pPr/>
              <a:t>5/21/12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33CA-1134-6146-8237-1996799FD45C}" type="slidenum">
              <a:rPr lang="en-US"/>
              <a:pPr/>
              <a:t>14</a:t>
            </a:fld>
            <a:endParaRPr lang="en-US"/>
          </a:p>
        </p:txBody>
      </p:sp>
      <p:sp>
        <p:nvSpPr>
          <p:cNvPr id="35942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Design Space</a:t>
            </a:r>
          </a:p>
        </p:txBody>
      </p:sp>
      <p:sp>
        <p:nvSpPr>
          <p:cNvPr id="39" name="Slide Number Placeholder 38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fld id="{A3B41CC6-7CDE-794A-A465-62BE5348B728}" type="slidenum">
              <a:rPr lang="en-US" sz="1200">
                <a:solidFill>
                  <a:srgbClr val="898989"/>
                </a:solidFill>
                <a:latin typeface="Calibri" charset="0"/>
                <a:cs typeface="ＭＳ Ｐゴシック" charset="0"/>
              </a:rPr>
              <a:pPr algn="r"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9700" y="55753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-647699" y="3441700"/>
            <a:ext cx="39624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30" name="TextBox 8"/>
          <p:cNvSpPr txBox="1">
            <a:spLocks noChangeArrowheads="1"/>
          </p:cNvSpPr>
          <p:nvPr/>
        </p:nvSpPr>
        <p:spPr bwMode="auto">
          <a:xfrm>
            <a:off x="5829300" y="57277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Throughput</a:t>
            </a:r>
          </a:p>
        </p:txBody>
      </p:sp>
      <p:sp>
        <p:nvSpPr>
          <p:cNvPr id="359431" name="TextBox 9"/>
          <p:cNvSpPr txBox="1">
            <a:spLocks noChangeArrowheads="1"/>
          </p:cNvSpPr>
          <p:nvPr/>
        </p:nvSpPr>
        <p:spPr bwMode="auto">
          <a:xfrm>
            <a:off x="1333500" y="57277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Latency</a:t>
            </a:r>
          </a:p>
        </p:txBody>
      </p:sp>
      <p:sp>
        <p:nvSpPr>
          <p:cNvPr id="359432" name="TextBox 10"/>
          <p:cNvSpPr txBox="1">
            <a:spLocks noChangeArrowheads="1"/>
          </p:cNvSpPr>
          <p:nvPr/>
        </p:nvSpPr>
        <p:spPr bwMode="auto">
          <a:xfrm>
            <a:off x="342900" y="16891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Internet</a:t>
            </a:r>
          </a:p>
        </p:txBody>
      </p:sp>
      <p:sp>
        <p:nvSpPr>
          <p:cNvPr id="359433" name="TextBox 11"/>
          <p:cNvSpPr txBox="1">
            <a:spLocks noChangeArrowheads="1"/>
          </p:cNvSpPr>
          <p:nvPr/>
        </p:nvSpPr>
        <p:spPr bwMode="auto">
          <a:xfrm>
            <a:off x="312738" y="43561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Private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data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center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1485900" y="3517900"/>
            <a:ext cx="2057400" cy="1828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35" name="TextBox 15"/>
          <p:cNvSpPr txBox="1">
            <a:spLocks noChangeArrowheads="1"/>
          </p:cNvSpPr>
          <p:nvPr/>
        </p:nvSpPr>
        <p:spPr bwMode="auto">
          <a:xfrm>
            <a:off x="2667000" y="2763838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Data-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parallel</a:t>
            </a:r>
          </a:p>
        </p:txBody>
      </p:sp>
      <p:sp>
        <p:nvSpPr>
          <p:cNvPr id="359436" name="TextBox 16"/>
          <p:cNvSpPr txBox="1">
            <a:spLocks noChangeArrowheads="1"/>
          </p:cNvSpPr>
          <p:nvPr/>
        </p:nvSpPr>
        <p:spPr bwMode="auto">
          <a:xfrm>
            <a:off x="1481138" y="3865563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Shared</a:t>
            </a:r>
          </a:p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memory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6629400" y="3632200"/>
            <a:ext cx="1905000" cy="1828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3619500" y="3517900"/>
            <a:ext cx="49530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7016750" y="3441700"/>
            <a:ext cx="102235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Dryad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67100" y="3517900"/>
            <a:ext cx="977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76900" y="48895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71974" y="1498779"/>
            <a:ext cx="990600" cy="550381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3100" y="4889500"/>
            <a:ext cx="1358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7016751" y="3454400"/>
            <a:ext cx="990600" cy="546100"/>
          </a:xfrm>
          <a:prstGeom prst="rect">
            <a:avLst/>
          </a:prstGeom>
          <a:solidFill>
            <a:srgbClr val="FBFF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Scale-out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4000500" y="6362700"/>
            <a:ext cx="3549650" cy="39687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slide src: Michael Isard, MSR</a:t>
            </a:r>
          </a:p>
        </p:txBody>
      </p:sp>
    </p:spTree>
    <p:extLst>
      <p:ext uri="{BB962C8B-B14F-4D97-AF65-F5344CB8AC3E}">
        <p14:creationId xmlns:p14="http://schemas.microsoft.com/office/powerpoint/2010/main" val="26919672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552D-771F-C147-9035-77455446FF5C}" type="slidenum">
              <a:rPr lang="en-US"/>
              <a:pPr/>
              <a:t>15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8088" y="346075"/>
            <a:ext cx="7231062" cy="838200"/>
          </a:xfrm>
        </p:spPr>
        <p:txBody>
          <a:bodyPr anchor="ctr"/>
          <a:lstStyle/>
          <a:p>
            <a:r>
              <a:rPr lang="en-US"/>
              <a:t>Gray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Laws of Data Engineering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 dirty="0"/>
              <a:t>Jim Gray:</a:t>
            </a:r>
          </a:p>
          <a:p>
            <a:r>
              <a:rPr lang="en-US" sz="2800" dirty="0" smtClean="0"/>
              <a:t>Need </a:t>
            </a:r>
            <a:r>
              <a:rPr lang="en-US" sz="2800" b="1" dirty="0"/>
              <a:t>scale-out</a:t>
            </a:r>
            <a:r>
              <a:rPr lang="en-US" sz="2800" dirty="0"/>
              <a:t> solution for analysis</a:t>
            </a:r>
          </a:p>
          <a:p>
            <a:r>
              <a:rPr lang="en-US" sz="2800" dirty="0"/>
              <a:t>Take the </a:t>
            </a:r>
            <a:r>
              <a:rPr lang="en-US" sz="2800" b="1" dirty="0"/>
              <a:t>analysis to the data</a:t>
            </a:r>
            <a:r>
              <a:rPr lang="en-US" sz="2800" dirty="0"/>
              <a:t>!</a:t>
            </a:r>
          </a:p>
          <a:p>
            <a:r>
              <a:rPr lang="en-US" sz="2800" dirty="0"/>
              <a:t>Start with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b="1" dirty="0"/>
              <a:t>20 queries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r>
              <a:rPr lang="en-US" sz="2800" dirty="0"/>
              <a:t>Go from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b="1" dirty="0"/>
              <a:t>working to working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buFont typeface="Wingdings" charset="0"/>
              <a:buNone/>
            </a:pPr>
            <a:endParaRPr lang="en-US" b="1" dirty="0"/>
          </a:p>
        </p:txBody>
      </p:sp>
      <p:pic>
        <p:nvPicPr>
          <p:cNvPr id="502788" name="Picture 4" descr="jimgr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663" y="1773238"/>
            <a:ext cx="1463675" cy="24384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74800" y="58928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slide source: Alex </a:t>
            </a:r>
            <a:r>
              <a:rPr lang="en-US" sz="2000" i="1" dirty="0" err="1"/>
              <a:t>Szalay</a:t>
            </a:r>
            <a:r>
              <a:rPr lang="en-US" sz="2000" i="1" dirty="0"/>
              <a:t>, keynote, eScience 2008</a:t>
            </a:r>
          </a:p>
        </p:txBody>
      </p:sp>
    </p:spTree>
    <p:extLst>
      <p:ext uri="{BB962C8B-B14F-4D97-AF65-F5344CB8AC3E}">
        <p14:creationId xmlns:p14="http://schemas.microsoft.com/office/powerpoint/2010/main" val="31822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Sloan Digital Sky Survey</a:t>
            </a:r>
          </a:p>
          <a:p>
            <a:r>
              <a:rPr lang="en-US" sz="2000" i="1" dirty="0" smtClean="0"/>
              <a:t>“</a:t>
            </a:r>
            <a:r>
              <a:rPr lang="en-US" sz="2000" i="1" dirty="0"/>
              <a:t>Find all galaxies with unsaturated pixels within 1 </a:t>
            </a:r>
            <a:r>
              <a:rPr lang="en-US" sz="2000" i="1" dirty="0" err="1"/>
              <a:t>arcsecond</a:t>
            </a:r>
            <a:r>
              <a:rPr lang="en-US" sz="2000" i="1" dirty="0"/>
              <a:t> of a given point in the sky (right ascension and declination)”</a:t>
            </a:r>
            <a:endParaRPr lang="en-US" sz="2000" dirty="0"/>
          </a:p>
          <a:p>
            <a:r>
              <a:rPr lang="en-US" sz="2000" i="1" dirty="0"/>
              <a:t>“Find all elliptical galaxies with spectra that have an anomalous emission line”</a:t>
            </a:r>
            <a:endParaRPr lang="en-US" sz="2000" dirty="0"/>
          </a:p>
          <a:p>
            <a:r>
              <a:rPr lang="en-US" sz="2000" i="1" dirty="0"/>
              <a:t>“Provide a list of moving objects consistent with an asteroid”</a:t>
            </a:r>
            <a:endParaRPr lang="en-US" sz="2000" dirty="0"/>
          </a:p>
          <a:p>
            <a:r>
              <a:rPr lang="en-US" sz="2000" i="1" dirty="0"/>
              <a:t>“Find all objects within 1' of one another other that have very similar colors: that is where the color ratios u-g, g-r, r-I   are less than 0.05m. (Magnitudes are logarithms so these are ratios.)  This is a gravitational lens query</a:t>
            </a:r>
            <a:r>
              <a:rPr lang="en-US" sz="2000" i="1" dirty="0" smtClean="0"/>
              <a:t>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768A-4A6C-094D-98DB-FB2CBD82A720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6613-8CC5-7141-A617-77C430470C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feature: Recursive</a:t>
            </a:r>
          </a:p>
          <a:p>
            <a:pPr lvl="1"/>
            <a:r>
              <a:rPr lang="en-US" dirty="0" smtClean="0"/>
              <a:t>“Find everyone in John’s network who ever worked at Google”</a:t>
            </a:r>
          </a:p>
          <a:p>
            <a:r>
              <a:rPr lang="en-US" dirty="0" smtClean="0"/>
              <a:t>SQL?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7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A(y) :- R(1234, b,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A(z),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93-1475-BF48-825B-361DF7A3C2FD}" type="datetime1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1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BTC2010, 680GB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7 discussion </a:t>
            </a:r>
          </a:p>
          <a:p>
            <a:r>
              <a:rPr lang="en-US" dirty="0" smtClean="0"/>
              <a:t>Engineering Issues</a:t>
            </a:r>
          </a:p>
          <a:p>
            <a:pPr lvl="1"/>
            <a:r>
              <a:rPr lang="en-US" dirty="0" smtClean="0"/>
              <a:t>Pricing</a:t>
            </a:r>
            <a:endParaRPr lang="en-US" dirty="0"/>
          </a:p>
          <a:p>
            <a:pPr lvl="1"/>
            <a:r>
              <a:rPr lang="en-US" dirty="0" smtClean="0"/>
              <a:t>3/5/N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of Big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If time: Graphs, Social networks</a:t>
            </a:r>
          </a:p>
          <a:p>
            <a:r>
              <a:rPr lang="en-US" dirty="0" smtClean="0"/>
              <a:t>Assignment 8: Big Data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icture 6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059018"/>
            <a:ext cx="5613400" cy="3337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Semi-Naïve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070474" y="4724400"/>
            <a:ext cx="2701926" cy="1078895"/>
            <a:chOff x="5070474" y="4724400"/>
            <a:chExt cx="2701926" cy="1078895"/>
          </a:xfrm>
        </p:grpSpPr>
        <p:sp>
          <p:nvSpPr>
            <p:cNvPr id="10" name="TextBox 9"/>
            <p:cNvSpPr txBox="1"/>
            <p:nvPr/>
          </p:nvSpPr>
          <p:spPr>
            <a:xfrm>
              <a:off x="5070475" y="53971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Join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7150" y="5433963"/>
              <a:ext cx="13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Dupe-</a:t>
              </a:r>
              <a:r>
                <a:rPr lang="en-US" dirty="0" err="1" smtClean="0">
                  <a:solidFill>
                    <a:srgbClr val="FF0000"/>
                  </a:solidFill>
                </a:rPr>
                <a:t>elim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urved Connector 12"/>
            <p:cNvCxnSpPr>
              <a:stCxn id="10" idx="1"/>
            </p:cNvCxnSpPr>
            <p:nvPr/>
          </p:nvCxnSpPr>
          <p:spPr>
            <a:xfrm rot="10800000" flipH="1">
              <a:off x="5070474" y="4724400"/>
              <a:ext cx="111125" cy="857434"/>
            </a:xfrm>
            <a:prstGeom prst="curvedConnector4">
              <a:avLst>
                <a:gd name="adj1" fmla="val -205714"/>
                <a:gd name="adj2" fmla="val 6076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1"/>
            </p:cNvCxnSpPr>
            <p:nvPr/>
          </p:nvCxnSpPr>
          <p:spPr>
            <a:xfrm rot="10800000">
              <a:off x="6061074" y="4724401"/>
              <a:ext cx="346076" cy="894228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97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54995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3DF-167A-2B41-9B30-6476DC738CCC}" type="datetime1">
              <a:rPr lang="en-US"/>
              <a:pPr/>
              <a:t>5/21/12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A73F-896E-3342-9531-641C356E8797}" type="slidenum">
              <a:rPr lang="en-US"/>
              <a:pPr/>
              <a:t>21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854075" y="4068762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1693863" y="2509837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693863" y="32718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693863" y="39703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468563" y="2738437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55863" y="3500437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455863" y="3043237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468563" y="3043237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68563" y="2738437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468563" y="3817937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236663" y="27384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663" y="35004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36663" y="41862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056063" y="3043237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56063" y="3805237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603750" y="28146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589463" y="35766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961063" y="2814637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5961063" y="3576637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378450" y="3043237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364163" y="3805237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378450" y="3043237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364163" y="3074987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646363" y="1176337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275263" y="1671637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5800" y="2357437"/>
            <a:ext cx="538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Arial" charset="0"/>
                <a:cs typeface="ＭＳ Ｐゴシック" charset="0"/>
              </a:rPr>
              <a:t>ΔA</a:t>
            </a:r>
            <a:r>
              <a:rPr lang="en-US" sz="1800" baseline="-25000" dirty="0" err="1" smtClean="0">
                <a:latin typeface="Arial" charset="0"/>
                <a:cs typeface="ＭＳ Ｐゴシック" charset="0"/>
              </a:rPr>
              <a:t>i</a:t>
            </a:r>
            <a:endParaRPr lang="en-US" sz="1800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4850" y="3767137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1</a:t>
            </a:r>
            <a:endParaRPr lang="en-US" sz="1800" b="1" baseline="30000" dirty="0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08025" y="3030537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0</a:t>
            </a:r>
            <a:endParaRPr lang="en-US" sz="1800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61" name="Shape 23"/>
          <p:cNvCxnSpPr>
            <a:cxnSpLocks noChangeShapeType="1"/>
            <a:stCxn id="30" idx="6"/>
          </p:cNvCxnSpPr>
          <p:nvPr/>
        </p:nvCxnSpPr>
        <p:spPr bwMode="auto">
          <a:xfrm flipH="1">
            <a:off x="4892675" y="3805237"/>
            <a:ext cx="1538288" cy="1662113"/>
          </a:xfrm>
          <a:prstGeom prst="curvedConnector4">
            <a:avLst>
              <a:gd name="adj1" fmla="val -14037"/>
              <a:gd name="adj2" fmla="val 98468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  <a:stCxn id="29" idx="6"/>
          </p:cNvCxnSpPr>
          <p:nvPr/>
        </p:nvCxnSpPr>
        <p:spPr bwMode="auto">
          <a:xfrm flipH="1">
            <a:off x="4922838" y="3043237"/>
            <a:ext cx="1508125" cy="2779713"/>
          </a:xfrm>
          <a:prstGeom prst="curvedConnector4">
            <a:avLst>
              <a:gd name="adj1" fmla="val -38421"/>
              <a:gd name="adj2" fmla="val 100685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699395" idx="2"/>
          </p:cNvCxnSpPr>
          <p:nvPr/>
        </p:nvCxnSpPr>
        <p:spPr bwMode="auto">
          <a:xfrm rot="10800000">
            <a:off x="1116013" y="4370387"/>
            <a:ext cx="2511425" cy="1250950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398588" y="5297487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579813" y="4795837"/>
            <a:ext cx="185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Anything new?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185987" y="16351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cs typeface="ＭＳ Ｐゴシック" charset="0"/>
              </a:rPr>
              <a:t>Join</a:t>
            </a:r>
            <a:endParaRPr lang="en-US" sz="1800" dirty="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73638" y="1824037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3640138" y="5278437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4097338" y="5991225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338638" y="5986462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632200" y="35687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627438" y="28432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99447" name="Text Box 55"/>
          <p:cNvSpPr txBox="1">
            <a:spLocks noChangeArrowheads="1"/>
          </p:cNvSpPr>
          <p:nvPr/>
        </p:nvSpPr>
        <p:spPr bwMode="auto">
          <a:xfrm>
            <a:off x="2862848" y="1311959"/>
            <a:ext cx="2598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(compute next generation of </a:t>
            </a:r>
            <a:r>
              <a:rPr lang="en-US" sz="1800" i="1" dirty="0" smtClean="0"/>
              <a:t>nodes)</a:t>
            </a:r>
            <a:endParaRPr lang="en-US" sz="1800" i="1" dirty="0"/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6484938" y="1635125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(remove the ones </a:t>
            </a:r>
            <a:r>
              <a:rPr lang="en-US" sz="1800" i="1" dirty="0" smtClean="0"/>
              <a:t>we</a:t>
            </a:r>
            <a:r>
              <a:rPr lang="en-US" i="1" dirty="0" smtClean="0">
                <a:latin typeface="Arial"/>
              </a:rPr>
              <a:t>’</a:t>
            </a:r>
            <a:r>
              <a:rPr lang="en-US" sz="1800" i="1" dirty="0" smtClean="0"/>
              <a:t>ve </a:t>
            </a:r>
            <a:r>
              <a:rPr lang="en-US" sz="1800" i="1" dirty="0"/>
              <a:t>already seen)</a:t>
            </a:r>
          </a:p>
        </p:txBody>
      </p:sp>
    </p:spTree>
    <p:extLst>
      <p:ext uri="{BB962C8B-B14F-4D97-AF65-F5344CB8AC3E}">
        <p14:creationId xmlns:p14="http://schemas.microsoft.com/office/powerpoint/2010/main" val="285095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533400"/>
          </a:xfrm>
        </p:spPr>
        <p:txBody>
          <a:bodyPr anchor="ctr"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problem?</a:t>
            </a:r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5/21/12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22</a:t>
            </a:fld>
            <a:endParaRPr lang="en-US"/>
          </a:p>
        </p:txBody>
      </p:sp>
      <p:sp>
        <p:nvSpPr>
          <p:cNvPr id="701475" name="Rectangle 35"/>
          <p:cNvSpPr>
            <a:spLocks noChangeArrowheads="1"/>
          </p:cNvSpPr>
          <p:nvPr/>
        </p:nvSpPr>
        <p:spPr bwMode="auto">
          <a:xfrm>
            <a:off x="699855" y="4888468"/>
            <a:ext cx="68734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R is </a:t>
            </a:r>
            <a:r>
              <a:rPr lang="en-US" i="1" dirty="0"/>
              <a:t>loop invariant, </a:t>
            </a:r>
            <a:r>
              <a:rPr lang="en-US" i="1" dirty="0" smtClean="0"/>
              <a:t>but gets loaded and shuffled on each iteration</a:t>
            </a:r>
          </a:p>
          <a:p>
            <a:endParaRPr lang="en-US" i="1" dirty="0"/>
          </a:p>
          <a:p>
            <a:r>
              <a:rPr lang="en-US" i="1" dirty="0" smtClean="0"/>
              <a:t>Cache it on the reduce side, reuse the cache on each iteration</a:t>
            </a:r>
            <a:endParaRPr lang="en-US" i="1" dirty="0"/>
          </a:p>
        </p:txBody>
      </p:sp>
      <p:sp>
        <p:nvSpPr>
          <p:cNvPr id="701479" name="Rectangle 39"/>
          <p:cNvSpPr>
            <a:spLocks noChangeArrowheads="1"/>
          </p:cNvSpPr>
          <p:nvPr/>
        </p:nvSpPr>
        <p:spPr bwMode="auto">
          <a:xfrm>
            <a:off x="1182688" y="3894137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2022475" y="2335212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022475" y="30972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022475" y="37957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97175" y="25638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2"/>
          </p:cNvCxnSpPr>
          <p:nvPr/>
        </p:nvCxnSpPr>
        <p:spPr>
          <a:xfrm>
            <a:off x="2784475" y="33258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784475" y="2868612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797175" y="2868612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>
            <a:off x="2797175" y="2563812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797175" y="3643312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565275" y="25638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5275" y="33258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65275" y="40116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384675" y="28686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</p:cNvCxnSpPr>
          <p:nvPr/>
        </p:nvCxnSpPr>
        <p:spPr>
          <a:xfrm>
            <a:off x="4384675" y="36306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932363" y="26400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918075" y="34020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6289675" y="26400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6289675" y="34020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707063" y="2868612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692775" y="3630612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707063" y="2868612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692775" y="2900362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974975" y="1001712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603875" y="1497012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659063" y="1460500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Join</a:t>
            </a:r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02250" y="164941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960813" y="33940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956050" y="2668587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66800" y="2917825"/>
            <a:ext cx="1828800" cy="152400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986088" y="2886075"/>
            <a:ext cx="838200" cy="127635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381000"/>
            <a:ext cx="289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Bu, Howe,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Balazinska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, Ernst VLDB10, VLDBJ12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066800" y="2362200"/>
            <a:ext cx="538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Arial" charset="0"/>
                <a:cs typeface="ＭＳ Ｐゴシック" charset="0"/>
              </a:rPr>
              <a:t>ΔA</a:t>
            </a:r>
            <a:r>
              <a:rPr lang="en-US" sz="1800" baseline="-25000" dirty="0" err="1" smtClean="0">
                <a:latin typeface="Arial" charset="0"/>
                <a:cs typeface="ＭＳ Ｐゴシック" charset="0"/>
              </a:rPr>
              <a:t>i</a:t>
            </a:r>
            <a:endParaRPr lang="en-US" sz="1800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085850" y="3771900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1</a:t>
            </a:r>
            <a:endParaRPr lang="en-US" sz="1800" b="1" baseline="30000" dirty="0">
              <a:latin typeface="Arial" charset="0"/>
              <a:cs typeface="ＭＳ Ｐゴシック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089025" y="30353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0</a:t>
            </a:r>
            <a:endParaRPr lang="en-US" sz="1800" baseline="30000" dirty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1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1351"/>
              </p:ext>
            </p:extLst>
          </p:nvPr>
        </p:nvGraphicFramePr>
        <p:xfrm>
          <a:off x="482600" y="1219200"/>
          <a:ext cx="8178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0201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BTC2010, 680GB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066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Cache-enabled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19564"/>
              </p:ext>
            </p:extLst>
          </p:nvPr>
        </p:nvGraphicFramePr>
        <p:xfrm>
          <a:off x="685800" y="914400"/>
          <a:ext cx="785494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58233" y="26728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49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 descr="Picture 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540750" cy="4563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0201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BTC2010, 680GB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1474" y="1219200"/>
            <a:ext cx="6054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Cache-enabled dupe-</a:t>
            </a:r>
            <a:r>
              <a:rPr lang="en-US" dirty="0" err="1" smtClean="0"/>
              <a:t>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280817"/>
              </p:ext>
            </p:extLst>
          </p:nvPr>
        </p:nvGraphicFramePr>
        <p:xfrm>
          <a:off x="228600" y="742950"/>
          <a:ext cx="8763000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7376-1261-DE41-AED7-7A48517B2C15}" type="datetime1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16300"/>
              </p:ext>
            </p:extLst>
          </p:nvPr>
        </p:nvGraphicFramePr>
        <p:xfrm>
          <a:off x="495300" y="914400"/>
          <a:ext cx="82677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C17-7049-A943-8CA5-F603CA35A147}" type="datetime1">
              <a:rPr lang="en-US" smtClean="0"/>
              <a:t>5/21/12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7BC2-4BD5-2D40-ABCB-D12D3EDB2E70}" type="datetime1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048814"/>
              </p:ext>
            </p:extLst>
          </p:nvPr>
        </p:nvGraphicFramePr>
        <p:xfrm>
          <a:off x="355600" y="711200"/>
          <a:ext cx="8432800" cy="56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8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2860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A(y) :- R(1234, b, y)</a:t>
            </a:r>
          </a:p>
          <a:p>
            <a:r>
              <a:rPr lang="en-US" sz="3200" dirty="0">
                <a:latin typeface="Courier New"/>
                <a:cs typeface="Courier New"/>
              </a:rPr>
              <a:t>B</a:t>
            </a:r>
            <a:r>
              <a:rPr lang="en-US" sz="3200" dirty="0" smtClean="0">
                <a:latin typeface="Courier New"/>
                <a:cs typeface="Courier New"/>
              </a:rPr>
              <a:t>(y) :- A(z),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</a:t>
            </a:r>
            <a:r>
              <a:rPr lang="en-US" sz="3200" dirty="0">
                <a:latin typeface="Courier New"/>
                <a:cs typeface="Courier New"/>
              </a:rPr>
              <a:t>B</a:t>
            </a:r>
            <a:r>
              <a:rPr lang="en-US" sz="3200" dirty="0" smtClean="0">
                <a:latin typeface="Courier New"/>
                <a:cs typeface="Courier New"/>
              </a:rPr>
              <a:t>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two joins for every dupe-</a:t>
            </a:r>
            <a:r>
              <a:rPr lang="en-US" sz="2400" dirty="0" err="1" smtClean="0"/>
              <a:t>elim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16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0" y="2142004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count(*) from </a:t>
            </a:r>
          </a:p>
          <a:p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select </a:t>
            </a:r>
            <a:r>
              <a:rPr lang="en-US" dirty="0"/>
              <a:t>year, month, day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from </a:t>
            </a:r>
            <a:r>
              <a:rPr lang="en-US" dirty="0" err="1"/>
              <a:t>publicdata:samples.gsod</a:t>
            </a:r>
            <a:endParaRPr lang="en-US" dirty="0"/>
          </a:p>
          <a:p>
            <a:r>
              <a:rPr lang="en-US" dirty="0" smtClean="0"/>
              <a:t>    where </a:t>
            </a:r>
            <a:r>
              <a:rPr lang="en-US" dirty="0"/>
              <a:t>tornado</a:t>
            </a:r>
          </a:p>
          <a:p>
            <a:r>
              <a:rPr lang="en-US" dirty="0"/>
              <a:t>group by year, month,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) </a:t>
            </a:r>
            <a:r>
              <a:rPr lang="en-US" dirty="0"/>
              <a:t>x;</a:t>
            </a:r>
          </a:p>
        </p:txBody>
      </p:sp>
    </p:spTree>
    <p:extLst>
      <p:ext uri="{BB962C8B-B14F-4D97-AF65-F5344CB8AC3E}">
        <p14:creationId xmlns:p14="http://schemas.microsoft.com/office/powerpoint/2010/main" val="200906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336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S(</a:t>
            </a:r>
            <a:r>
              <a:rPr lang="en-US" sz="3200" dirty="0" err="1" smtClean="0">
                <a:latin typeface="Courier New"/>
                <a:cs typeface="Courier New"/>
              </a:rPr>
              <a:t>x,y</a:t>
            </a:r>
            <a:r>
              <a:rPr lang="en-US" sz="3200" dirty="0" smtClean="0">
                <a:latin typeface="Courier New"/>
                <a:cs typeface="Courier New"/>
              </a:rPr>
              <a:t>) :- R(x, b,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S(1234,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A(z), S(z,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Remove unneeded attributes to shrink cache and reduce transfer cost.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34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3375" y="2019886"/>
            <a:ext cx="812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A.STATIONNAME, </a:t>
            </a:r>
            <a:r>
              <a:rPr lang="en-US" dirty="0" err="1"/>
              <a:t>B.mn_tmp</a:t>
            </a:r>
            <a:r>
              <a:rPr lang="en-US" dirty="0"/>
              <a:t> MAX_MEAN_TMP</a:t>
            </a:r>
          </a:p>
          <a:p>
            <a:r>
              <a:rPr lang="en-US" dirty="0"/>
              <a:t>FROM    (select  max(</a:t>
            </a:r>
            <a:r>
              <a:rPr lang="en-US" dirty="0" err="1"/>
              <a:t>mean_temp</a:t>
            </a:r>
            <a:r>
              <a:rPr lang="en-US" dirty="0"/>
              <a:t>) </a:t>
            </a:r>
            <a:r>
              <a:rPr lang="en-US" dirty="0" err="1"/>
              <a:t>mn_tmp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integer</a:t>
            </a:r>
            <a:r>
              <a:rPr lang="en-US" dirty="0"/>
              <a:t>(</a:t>
            </a:r>
            <a:r>
              <a:rPr lang="en-US" dirty="0" err="1"/>
              <a:t>station_number</a:t>
            </a:r>
            <a:r>
              <a:rPr lang="en-US" dirty="0" smtClean="0"/>
              <a:t>) </a:t>
            </a:r>
            <a:r>
              <a:rPr lang="en-US" dirty="0" err="1" smtClean="0"/>
              <a:t>station_number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from </a:t>
            </a:r>
            <a:r>
              <a:rPr lang="en-US" dirty="0" err="1"/>
              <a:t>publicdata:samples.gsod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group </a:t>
            </a:r>
            <a:r>
              <a:rPr lang="en-US" dirty="0"/>
              <a:t>by </a:t>
            </a:r>
            <a:r>
              <a:rPr lang="en-US" dirty="0" err="1"/>
              <a:t>station_number</a:t>
            </a:r>
            <a:r>
              <a:rPr lang="en-US" dirty="0"/>
              <a:t> ) AS B</a:t>
            </a:r>
          </a:p>
          <a:p>
            <a:r>
              <a:rPr lang="en-US" dirty="0"/>
              <a:t>JOIN </a:t>
            </a:r>
            <a:r>
              <a:rPr lang="en-US" dirty="0" smtClean="0"/>
              <a:t>(</a:t>
            </a:r>
          </a:p>
          <a:p>
            <a:r>
              <a:rPr lang="en-US" dirty="0" smtClean="0"/>
              <a:t>select </a:t>
            </a:r>
            <a:r>
              <a:rPr lang="en-US" dirty="0"/>
              <a:t>integer(USAF) USAF, STATIONNAME </a:t>
            </a:r>
            <a:endParaRPr lang="en-US" dirty="0" smtClean="0"/>
          </a:p>
          <a:p>
            <a:r>
              <a:rPr lang="en-US" dirty="0" smtClean="0"/>
              <a:t>  from </a:t>
            </a:r>
            <a:r>
              <a:rPr lang="en-US" dirty="0" err="1"/>
              <a:t>station_data.</a:t>
            </a:r>
            <a:r>
              <a:rPr lang="en-US" dirty="0" err="1" smtClean="0"/>
              <a:t>station_data</a:t>
            </a:r>
            <a:endParaRPr lang="en-US" dirty="0" smtClean="0"/>
          </a:p>
          <a:p>
            <a:r>
              <a:rPr lang="en-US" dirty="0" smtClean="0"/>
              <a:t>) </a:t>
            </a:r>
            <a:r>
              <a:rPr lang="en-US" dirty="0"/>
              <a:t>AS </a:t>
            </a:r>
            <a:r>
              <a:rPr lang="en-US" dirty="0" smtClean="0"/>
              <a:t>A  </a:t>
            </a:r>
            <a:r>
              <a:rPr lang="en-US" dirty="0"/>
              <a:t>ON </a:t>
            </a:r>
            <a:r>
              <a:rPr lang="en-US" dirty="0" err="1"/>
              <a:t>B.station_number</a:t>
            </a:r>
            <a:r>
              <a:rPr lang="en-US" dirty="0"/>
              <a:t> = A.USAF</a:t>
            </a:r>
          </a:p>
          <a:p>
            <a:r>
              <a:rPr lang="en-US" dirty="0" smtClean="0"/>
              <a:t>WHERE </a:t>
            </a:r>
            <a:r>
              <a:rPr lang="en-US" dirty="0"/>
              <a:t>A.STATIONNAME contains "LYON";</a:t>
            </a:r>
          </a:p>
        </p:txBody>
      </p:sp>
    </p:spTree>
    <p:extLst>
      <p:ext uri="{BB962C8B-B14F-4D97-AF65-F5344CB8AC3E}">
        <p14:creationId xmlns:p14="http://schemas.microsoft.com/office/powerpoint/2010/main" val="149192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49" y="1018809"/>
            <a:ext cx="85883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MAX(</a:t>
            </a:r>
            <a:r>
              <a:rPr lang="en-US" dirty="0" err="1"/>
              <a:t>gsod.mean_temp</a:t>
            </a:r>
            <a:r>
              <a:rPr lang="en-US" dirty="0"/>
              <a:t>) AS </a:t>
            </a:r>
            <a:r>
              <a:rPr lang="en-US" dirty="0" err="1"/>
              <a:t>max_mean_temp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>
                <a:solidFill>
                  <a:srgbClr val="FF0000"/>
                </a:solidFill>
              </a:rPr>
              <a:t>    SELECT INTEGER(</a:t>
            </a:r>
            <a:r>
              <a:rPr lang="en-US" dirty="0" err="1">
                <a:solidFill>
                  <a:srgbClr val="FF0000"/>
                </a:solidFill>
              </a:rPr>
              <a:t>station_number</a:t>
            </a:r>
            <a:r>
              <a:rPr lang="en-US" dirty="0">
                <a:solidFill>
                  <a:srgbClr val="FF0000"/>
                </a:solidFill>
              </a:rPr>
              <a:t>) AS </a:t>
            </a:r>
            <a:r>
              <a:rPr lang="en-US" dirty="0" err="1">
                <a:solidFill>
                  <a:srgbClr val="FF0000"/>
                </a:solidFill>
              </a:rPr>
              <a:t>station_number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INTEGER(</a:t>
            </a:r>
            <a:r>
              <a:rPr lang="en-US" dirty="0" err="1">
                <a:solidFill>
                  <a:srgbClr val="FF0000"/>
                </a:solidFill>
              </a:rPr>
              <a:t>wban_number</a:t>
            </a:r>
            <a:r>
              <a:rPr lang="en-US" dirty="0">
                <a:solidFill>
                  <a:srgbClr val="FF0000"/>
                </a:solidFill>
              </a:rPr>
              <a:t>) AS </a:t>
            </a:r>
            <a:r>
              <a:rPr lang="en-US" dirty="0" err="1">
                <a:solidFill>
                  <a:srgbClr val="FF0000"/>
                </a:solidFill>
              </a:rPr>
              <a:t>wban_number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mean_temp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  FROM </a:t>
            </a:r>
            <a:r>
              <a:rPr lang="en-US" dirty="0" err="1">
                <a:solidFill>
                  <a:srgbClr val="FF0000"/>
                </a:solidFill>
              </a:rPr>
              <a:t>publicdata:samples.gsod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) AS </a:t>
            </a:r>
            <a:r>
              <a:rPr lang="en-US" dirty="0" err="1"/>
              <a:t>gsod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INTEGER(USAF) AS USAF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INTEGER</a:t>
            </a:r>
            <a:r>
              <a:rPr lang="en-US" dirty="0">
                <a:solidFill>
                  <a:srgbClr val="FF0000"/>
                </a:solidFill>
              </a:rPr>
              <a:t>(WBAN) AS WBAN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           FROM </a:t>
            </a:r>
            <a:r>
              <a:rPr lang="en-US" dirty="0" err="1">
                <a:solidFill>
                  <a:srgbClr val="FF0000"/>
                </a:solidFill>
              </a:rPr>
              <a:t>station_data.station_data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WHERE </a:t>
            </a:r>
            <a:r>
              <a:rPr lang="en-US" dirty="0">
                <a:solidFill>
                  <a:srgbClr val="FF0000"/>
                </a:solidFill>
              </a:rPr>
              <a:t>STATIONNAME CONTAINS "LYON"</a:t>
            </a:r>
          </a:p>
          <a:p>
            <a:r>
              <a:rPr lang="en-US" dirty="0"/>
              <a:t>) as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smtClean="0"/>
              <a:t>ON   </a:t>
            </a:r>
            <a:r>
              <a:rPr lang="en-US" dirty="0" err="1"/>
              <a:t>gsod.station_number</a:t>
            </a:r>
            <a:r>
              <a:rPr lang="en-US" dirty="0"/>
              <a:t>=</a:t>
            </a:r>
            <a:r>
              <a:rPr lang="en-US" dirty="0" err="1"/>
              <a:t>sd.USAF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AND </a:t>
            </a:r>
            <a:r>
              <a:rPr lang="en-US" dirty="0" err="1"/>
              <a:t>gsod.wban_number</a:t>
            </a:r>
            <a:r>
              <a:rPr lang="en-US" dirty="0"/>
              <a:t>=</a:t>
            </a:r>
            <a:r>
              <a:rPr lang="en-US" dirty="0" err="1"/>
              <a:t>sd.WBAN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416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125" y="1460054"/>
            <a:ext cx="850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station_data.stationname</a:t>
            </a:r>
            <a:r>
              <a:rPr lang="en-US" dirty="0"/>
              <a:t>, max(</a:t>
            </a:r>
            <a:r>
              <a:rPr lang="en-US" dirty="0" err="1"/>
              <a:t>mean_temp</a:t>
            </a:r>
            <a:r>
              <a:rPr lang="en-US" dirty="0"/>
              <a:t>)</a:t>
            </a:r>
          </a:p>
          <a:p>
            <a:r>
              <a:rPr lang="en-US" dirty="0"/>
              <a:t>FROM (SELECT INTEGER(</a:t>
            </a:r>
            <a:r>
              <a:rPr lang="en-US" dirty="0" err="1"/>
              <a:t>station_number</a:t>
            </a:r>
            <a:r>
              <a:rPr lang="en-US" dirty="0"/>
              <a:t>) AS </a:t>
            </a:r>
            <a:r>
              <a:rPr lang="en-US" dirty="0" err="1"/>
              <a:t>station_number</a:t>
            </a:r>
            <a:r>
              <a:rPr lang="en-US" dirty="0"/>
              <a:t>, </a:t>
            </a:r>
            <a:r>
              <a:rPr lang="en-US" dirty="0" err="1"/>
              <a:t>mean_temp</a:t>
            </a:r>
            <a:r>
              <a:rPr lang="en-US" dirty="0"/>
              <a:t> as </a:t>
            </a:r>
            <a:r>
              <a:rPr lang="en-US" dirty="0" err="1"/>
              <a:t>mean_temp</a:t>
            </a:r>
            <a:r>
              <a:rPr lang="en-US" dirty="0"/>
              <a:t> FROM </a:t>
            </a:r>
            <a:r>
              <a:rPr lang="en-US" dirty="0" err="1"/>
              <a:t>publicdata:samples.gsod</a:t>
            </a:r>
            <a:r>
              <a:rPr lang="en-US" dirty="0"/>
              <a:t>) AS </a:t>
            </a:r>
            <a:r>
              <a:rPr lang="en-US" dirty="0" err="1"/>
              <a:t>gsod</a:t>
            </a:r>
            <a:endParaRPr lang="en-US" dirty="0"/>
          </a:p>
          <a:p>
            <a:r>
              <a:rPr lang="en-US" dirty="0"/>
              <a:t>JOIN (SELECT INTEGER(USAF) AS USAF, </a:t>
            </a:r>
            <a:r>
              <a:rPr lang="en-US" dirty="0" err="1"/>
              <a:t>stationname</a:t>
            </a:r>
            <a:r>
              <a:rPr lang="en-US" dirty="0"/>
              <a:t> as </a:t>
            </a:r>
            <a:r>
              <a:rPr lang="en-US" dirty="0" err="1"/>
              <a:t>stationname</a:t>
            </a:r>
            <a:r>
              <a:rPr lang="en-US" dirty="0"/>
              <a:t> FROM [</a:t>
            </a:r>
            <a:r>
              <a:rPr lang="en-US" dirty="0" err="1"/>
              <a:t>station_data.station_data</a:t>
            </a:r>
            <a:r>
              <a:rPr lang="en-US" dirty="0"/>
              <a:t>] where (</a:t>
            </a:r>
            <a:r>
              <a:rPr lang="en-US" dirty="0">
                <a:solidFill>
                  <a:srgbClr val="FF0000"/>
                </a:solidFill>
              </a:rPr>
              <a:t>REGEXP_MATCH (</a:t>
            </a:r>
            <a:r>
              <a:rPr lang="en-US" dirty="0" err="1">
                <a:solidFill>
                  <a:srgbClr val="FF0000"/>
                </a:solidFill>
              </a:rPr>
              <a:t>stationname</a:t>
            </a:r>
            <a:r>
              <a:rPr lang="en-US" dirty="0">
                <a:solidFill>
                  <a:srgbClr val="FF0000"/>
                </a:solidFill>
              </a:rPr>
              <a:t>, "LYON*")</a:t>
            </a:r>
            <a:r>
              <a:rPr lang="en-US" dirty="0"/>
              <a:t>)) as </a:t>
            </a:r>
            <a:r>
              <a:rPr lang="en-US" dirty="0" err="1"/>
              <a:t>station_data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gsod.station_number</a:t>
            </a:r>
            <a:r>
              <a:rPr lang="en-US" dirty="0"/>
              <a:t> = </a:t>
            </a:r>
            <a:r>
              <a:rPr lang="en-US" dirty="0" err="1"/>
              <a:t>station_data.USAF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station_data.stationname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601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49" y="428625"/>
            <a:ext cx="7381067" cy="4746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125" y="5254625"/>
            <a:ext cx="890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src</a:t>
            </a:r>
            <a:r>
              <a:rPr lang="en-US" sz="1800" dirty="0"/>
              <a:t>: </a:t>
            </a:r>
            <a:r>
              <a:rPr lang="en-US" sz="1800" dirty="0" err="1" smtClean="0"/>
              <a:t>Typepad</a:t>
            </a:r>
            <a:endParaRPr lang="en-US" sz="18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aws.typepad.com</a:t>
            </a:r>
            <a:r>
              <a:rPr lang="en-US" sz="1800" dirty="0"/>
              <a:t>/</a:t>
            </a:r>
            <a:r>
              <a:rPr lang="en-US" sz="1800" dirty="0" err="1"/>
              <a:t>aws</a:t>
            </a:r>
            <a:r>
              <a:rPr lang="en-US" sz="1800" dirty="0"/>
              <a:t>/2012/03/dropping-prices-again-ec2-rds-emr-and-elasticache.html</a:t>
            </a:r>
          </a:p>
        </p:txBody>
      </p:sp>
    </p:spTree>
    <p:extLst>
      <p:ext uri="{BB962C8B-B14F-4D97-AF65-F5344CB8AC3E}">
        <p14:creationId xmlns:p14="http://schemas.microsoft.com/office/powerpoint/2010/main" val="18655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Trends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750" y="3749586"/>
            <a:ext cx="801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www.cs.washington.edu</a:t>
            </a:r>
            <a:r>
              <a:rPr lang="en-US" sz="1800" dirty="0"/>
              <a:t>/homes/</a:t>
            </a:r>
            <a:r>
              <a:rPr lang="en-US" sz="1800" dirty="0" err="1"/>
              <a:t>billhowe</a:t>
            </a:r>
            <a:r>
              <a:rPr lang="en-US" sz="1800" dirty="0"/>
              <a:t>/</a:t>
            </a:r>
            <a:r>
              <a:rPr lang="en-US" sz="1800" dirty="0" err="1"/>
              <a:t>aws_price_history</a:t>
            </a:r>
            <a:r>
              <a:rPr lang="en-US" sz="1800" dirty="0"/>
              <a:t>/</a:t>
            </a:r>
            <a:r>
              <a:rPr lang="en-US" sz="1800" dirty="0" err="1"/>
              <a:t>allsix.html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396874" y="2479586"/>
            <a:ext cx="8493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escience.washington.edu</a:t>
            </a:r>
            <a:r>
              <a:rPr lang="en-US" sz="1800" dirty="0"/>
              <a:t>/blog/cloud-economics-visualizing-</a:t>
            </a:r>
            <a:r>
              <a:rPr lang="en-US" sz="1800" dirty="0" err="1"/>
              <a:t>aws</a:t>
            </a:r>
            <a:r>
              <a:rPr lang="en-US" sz="1800" dirty="0"/>
              <a:t>-prices-over-time</a:t>
            </a:r>
          </a:p>
        </p:txBody>
      </p:sp>
    </p:spTree>
    <p:extLst>
      <p:ext uri="{BB962C8B-B14F-4D97-AF65-F5344CB8AC3E}">
        <p14:creationId xmlns:p14="http://schemas.microsoft.com/office/powerpoint/2010/main" val="18994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28936</TotalTime>
  <Words>1384</Words>
  <Application>Microsoft Macintosh PowerPoint</Application>
  <PresentationFormat>On-screen Show (4:3)</PresentationFormat>
  <Paragraphs>293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 Presentation</vt:lpstr>
      <vt:lpstr>Lecture 8: Some Synthesis</vt:lpstr>
      <vt:lpstr>Roadmap</vt:lpstr>
      <vt:lpstr>Homework 7</vt:lpstr>
      <vt:lpstr>Homework 7</vt:lpstr>
      <vt:lpstr>Homework 7</vt:lpstr>
      <vt:lpstr>Homework 7</vt:lpstr>
      <vt:lpstr>Engineering</vt:lpstr>
      <vt:lpstr>PowerPoint Presentation</vt:lpstr>
      <vt:lpstr>Pricing Trends </vt:lpstr>
      <vt:lpstr>Possible Topics</vt:lpstr>
      <vt:lpstr>Case studies</vt:lpstr>
      <vt:lpstr>Data Engineering</vt:lpstr>
      <vt:lpstr>The 3/5/N Vs of Big Data</vt:lpstr>
      <vt:lpstr>Design Space</vt:lpstr>
      <vt:lpstr>Gray’s Laws of Data Engineering</vt:lpstr>
      <vt:lpstr>20 Questions</vt:lpstr>
      <vt:lpstr>DISCUSSion</vt:lpstr>
      <vt:lpstr>Graph data</vt:lpstr>
      <vt:lpstr>Example: Reachability</vt:lpstr>
      <vt:lpstr>Basic Semi-Naïve Evaluation</vt:lpstr>
      <vt:lpstr>In MapReduce</vt:lpstr>
      <vt:lpstr>What’s the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unrolling</vt:lpstr>
      <vt:lpstr>Pre-project</vt:lpstr>
    </vt:vector>
  </TitlesOfParts>
  <Company>ꀀ蓕쿘ᙟ㯌뿿븀ᜁ蓕쿘뿿뷰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Howe</dc:creator>
  <cp:lastModifiedBy>Bill Howe</cp:lastModifiedBy>
  <cp:revision>591</cp:revision>
  <dcterms:created xsi:type="dcterms:W3CDTF">2009-10-14T23:21:23Z</dcterms:created>
  <dcterms:modified xsi:type="dcterms:W3CDTF">2012-05-22T03:47:37Z</dcterms:modified>
</cp:coreProperties>
</file>