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6" d="100"/>
          <a:sy n="196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8625-4AA3-4E48-B1EC-331169509726}" type="datetimeFigureOut">
              <a:rPr lang="en-US" smtClean="0"/>
              <a:pPr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E88B-A687-A94C-8997-EA96824FA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8625-4AA3-4E48-B1EC-331169509726}" type="datetimeFigureOut">
              <a:rPr lang="en-US" smtClean="0"/>
              <a:pPr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E88B-A687-A94C-8997-EA96824FA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8625-4AA3-4E48-B1EC-331169509726}" type="datetimeFigureOut">
              <a:rPr lang="en-US" smtClean="0"/>
              <a:pPr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E88B-A687-A94C-8997-EA96824FA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8625-4AA3-4E48-B1EC-331169509726}" type="datetimeFigureOut">
              <a:rPr lang="en-US" smtClean="0"/>
              <a:pPr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E88B-A687-A94C-8997-EA96824FA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8625-4AA3-4E48-B1EC-331169509726}" type="datetimeFigureOut">
              <a:rPr lang="en-US" smtClean="0"/>
              <a:pPr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E88B-A687-A94C-8997-EA96824FA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8625-4AA3-4E48-B1EC-331169509726}" type="datetimeFigureOut">
              <a:rPr lang="en-US" smtClean="0"/>
              <a:pPr/>
              <a:t>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E88B-A687-A94C-8997-EA96824FA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8625-4AA3-4E48-B1EC-331169509726}" type="datetimeFigureOut">
              <a:rPr lang="en-US" smtClean="0"/>
              <a:pPr/>
              <a:t>2/4/12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E88B-A687-A94C-8997-EA96824FA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8625-4AA3-4E48-B1EC-331169509726}" type="datetimeFigureOut">
              <a:rPr lang="en-US" smtClean="0"/>
              <a:pPr/>
              <a:t>2/4/12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E88B-A687-A94C-8997-EA96824FA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8625-4AA3-4E48-B1EC-331169509726}" type="datetimeFigureOut">
              <a:rPr lang="en-US" smtClean="0"/>
              <a:pPr/>
              <a:t>2/4/12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E88B-A687-A94C-8997-EA96824FA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8625-4AA3-4E48-B1EC-331169509726}" type="datetimeFigureOut">
              <a:rPr lang="en-US" smtClean="0"/>
              <a:pPr/>
              <a:t>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E88B-A687-A94C-8997-EA96824FA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8625-4AA3-4E48-B1EC-331169509726}" type="datetimeFigureOut">
              <a:rPr lang="en-US" smtClean="0"/>
              <a:pPr/>
              <a:t>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E88B-A687-A94C-8997-EA96824FA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98625-4AA3-4E48-B1EC-331169509726}" type="datetimeFigureOut">
              <a:rPr lang="en-US" smtClean="0"/>
              <a:pPr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E88B-A687-A94C-8997-EA96824FA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59695" y="3164586"/>
            <a:ext cx="1600116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"/>
                <a:cs typeface="Arial"/>
              </a:rPr>
              <a:t>⋈</a:t>
            </a:r>
            <a:r>
              <a:rPr lang="en-US" sz="2800" baseline="-25000" dirty="0" err="1" smtClean="0">
                <a:latin typeface="Arial"/>
                <a:cs typeface="Arial"/>
              </a:rPr>
              <a:t>x.uid</a:t>
            </a:r>
            <a:r>
              <a:rPr lang="en-US" sz="2800" baseline="-25000" dirty="0" smtClean="0">
                <a:latin typeface="Arial"/>
                <a:cs typeface="Arial"/>
              </a:rPr>
              <a:t>=</a:t>
            </a:r>
            <a:r>
              <a:rPr lang="en-US" sz="2800" baseline="-25000" dirty="0" err="1" smtClean="0">
                <a:latin typeface="Arial"/>
                <a:cs typeface="Arial"/>
              </a:rPr>
              <a:t>y.uid</a:t>
            </a:r>
            <a:endParaRPr lang="en-US" sz="4000" baseline="-25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9758" y="5295512"/>
            <a:ext cx="156601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Arial"/>
                <a:cs typeface="Arial"/>
              </a:rPr>
              <a:t>σ</a:t>
            </a:r>
            <a:r>
              <a:rPr lang="en-US" sz="2800" baseline="-25000" dirty="0" err="1" smtClean="0">
                <a:latin typeface="Arial"/>
                <a:cs typeface="Arial"/>
              </a:rPr>
              <a:t>y.score</a:t>
            </a:r>
            <a:r>
              <a:rPr lang="en-US" sz="2800" baseline="-25000" dirty="0" smtClean="0">
                <a:latin typeface="Arial"/>
                <a:cs typeface="Arial"/>
              </a:rPr>
              <a:t> &lt; 3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endParaRPr lang="en-US" sz="2800" baseline="-250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3066" y="6251910"/>
            <a:ext cx="1073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User x</a:t>
            </a:r>
            <a:endParaRPr lang="en-US" sz="2400" baseline="300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3710" y="6251910"/>
            <a:ext cx="1758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Comment y</a:t>
            </a:r>
            <a:endParaRPr lang="en-US" sz="2400" baseline="30000" dirty="0" smtClean="0"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>
            <a:stCxn id="8" idx="0"/>
            <a:endCxn id="6" idx="2"/>
          </p:cNvCxnSpPr>
          <p:nvPr/>
        </p:nvCxnSpPr>
        <p:spPr>
          <a:xfrm flipV="1">
            <a:off x="3030007" y="3934027"/>
            <a:ext cx="1029746" cy="23178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0"/>
            <a:endCxn id="31" idx="2"/>
          </p:cNvCxnSpPr>
          <p:nvPr/>
        </p:nvCxnSpPr>
        <p:spPr>
          <a:xfrm flipV="1">
            <a:off x="4059753" y="2702251"/>
            <a:ext cx="0" cy="462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0"/>
            <a:endCxn id="7" idx="2"/>
          </p:cNvCxnSpPr>
          <p:nvPr/>
        </p:nvCxnSpPr>
        <p:spPr>
          <a:xfrm flipV="1">
            <a:off x="5342767" y="5818732"/>
            <a:ext cx="1" cy="433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7536" y="4484997"/>
            <a:ext cx="231046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Arial"/>
                <a:cs typeface="Arial"/>
              </a:rPr>
              <a:t>γ</a:t>
            </a:r>
            <a:r>
              <a:rPr lang="en-US" sz="2800" baseline="-25000" dirty="0" err="1" smtClean="0">
                <a:latin typeface="Arial"/>
                <a:cs typeface="Arial"/>
              </a:rPr>
              <a:t>y.uid</a:t>
            </a:r>
            <a:r>
              <a:rPr lang="en-US" sz="2800" baseline="-25000" dirty="0" smtClean="0">
                <a:latin typeface="Arial"/>
                <a:cs typeface="Arial"/>
              </a:rPr>
              <a:t>, count(*) </a:t>
            </a:r>
            <a:r>
              <a:rPr lang="en-US" sz="2800" baseline="-25000" dirty="0" smtClean="0">
                <a:latin typeface="Arial"/>
                <a:cs typeface="Arial"/>
                <a:sym typeface="Wingdings"/>
              </a:rPr>
              <a:t> c</a:t>
            </a:r>
            <a:endParaRPr lang="en-US" sz="2800" baseline="-25000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49055" y="2179031"/>
            <a:ext cx="222139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Arial"/>
                <a:cs typeface="Arial"/>
              </a:rPr>
              <a:t>γ</a:t>
            </a:r>
            <a:r>
              <a:rPr lang="en-US" sz="2800" baseline="-25000" dirty="0" err="1" smtClean="0">
                <a:latin typeface="Arial"/>
                <a:cs typeface="Arial"/>
              </a:rPr>
              <a:t>x.uid</a:t>
            </a:r>
            <a:r>
              <a:rPr lang="en-US" sz="2800" baseline="-25000" dirty="0" smtClean="0">
                <a:latin typeface="Arial"/>
                <a:cs typeface="Arial"/>
              </a:rPr>
              <a:t>, sum(c) </a:t>
            </a:r>
            <a:r>
              <a:rPr lang="en-US" sz="2800" baseline="-25000" dirty="0" smtClean="0">
                <a:latin typeface="Arial"/>
                <a:cs typeface="Arial"/>
                <a:sym typeface="Wingdings"/>
              </a:rPr>
              <a:t> s</a:t>
            </a:r>
            <a:endParaRPr lang="en-US" sz="2800" baseline="-25000" dirty="0">
              <a:latin typeface="Arial"/>
              <a:cs typeface="Arial"/>
            </a:endParaRPr>
          </a:p>
        </p:txBody>
      </p:sp>
      <p:cxnSp>
        <p:nvCxnSpPr>
          <p:cNvPr id="32" name="Straight Connector 31"/>
          <p:cNvCxnSpPr>
            <a:stCxn id="25" idx="0"/>
            <a:endCxn id="6" idx="2"/>
          </p:cNvCxnSpPr>
          <p:nvPr/>
        </p:nvCxnSpPr>
        <p:spPr>
          <a:xfrm flipH="1" flipV="1">
            <a:off x="4059753" y="3934027"/>
            <a:ext cx="1283015" cy="550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0"/>
            <a:endCxn id="25" idx="2"/>
          </p:cNvCxnSpPr>
          <p:nvPr/>
        </p:nvCxnSpPr>
        <p:spPr>
          <a:xfrm flipV="1">
            <a:off x="5342768" y="5008217"/>
            <a:ext cx="0" cy="287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27229" y="1193996"/>
            <a:ext cx="106504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Arial"/>
                <a:cs typeface="Arial"/>
              </a:rPr>
              <a:t>σ</a:t>
            </a:r>
            <a:r>
              <a:rPr lang="en-US" sz="2800" baseline="-25000" dirty="0" err="1" smtClean="0">
                <a:latin typeface="Arial"/>
                <a:cs typeface="Arial"/>
              </a:rPr>
              <a:t>s</a:t>
            </a:r>
            <a:r>
              <a:rPr lang="en-US" sz="2800" baseline="-25000" dirty="0" smtClean="0">
                <a:latin typeface="Arial"/>
                <a:cs typeface="Arial"/>
              </a:rPr>
              <a:t> &gt; 20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endParaRPr lang="en-US" sz="2800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78041" y="192996"/>
            <a:ext cx="7634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Arial"/>
                <a:cs typeface="Arial"/>
              </a:rPr>
              <a:t>Π</a:t>
            </a:r>
            <a:r>
              <a:rPr lang="en-US" sz="2800" baseline="-25000" dirty="0" err="1" smtClean="0">
                <a:latin typeface="Arial"/>
                <a:cs typeface="Arial"/>
              </a:rPr>
              <a:t>uid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endParaRPr lang="en-US" sz="2800" baseline="-25000" dirty="0">
              <a:latin typeface="Arial"/>
              <a:cs typeface="Arial"/>
            </a:endParaRPr>
          </a:p>
        </p:txBody>
      </p:sp>
      <p:cxnSp>
        <p:nvCxnSpPr>
          <p:cNvPr id="43" name="Straight Connector 42"/>
          <p:cNvCxnSpPr>
            <a:stCxn id="31" idx="0"/>
            <a:endCxn id="40" idx="2"/>
          </p:cNvCxnSpPr>
          <p:nvPr/>
        </p:nvCxnSpPr>
        <p:spPr>
          <a:xfrm flipV="1">
            <a:off x="4059753" y="1717216"/>
            <a:ext cx="0" cy="461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0"/>
            <a:endCxn id="42" idx="2"/>
          </p:cNvCxnSpPr>
          <p:nvPr/>
        </p:nvCxnSpPr>
        <p:spPr>
          <a:xfrm flipV="1">
            <a:off x="4059753" y="716216"/>
            <a:ext cx="1" cy="477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31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Suciu</dc:creator>
  <cp:lastModifiedBy>Dan Suciu</cp:lastModifiedBy>
  <cp:revision>11</cp:revision>
  <dcterms:created xsi:type="dcterms:W3CDTF">2010-12-01T19:28:57Z</dcterms:created>
  <dcterms:modified xsi:type="dcterms:W3CDTF">2012-02-04T22:56:22Z</dcterms:modified>
</cp:coreProperties>
</file>