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2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788A-44C5-DE45-B131-0F4215ED25FB}" type="datetimeFigureOut"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CE38-F583-B247-8024-7B1492E94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215" y="655582"/>
            <a:ext cx="49573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SELECT * </a:t>
            </a:r>
          </a:p>
          <a:p>
            <a:r>
              <a:rPr lang="en-US" sz="4400"/>
              <a:t>FROM A, B </a:t>
            </a:r>
          </a:p>
          <a:p>
            <a:r>
              <a:rPr lang="en-US" sz="4400"/>
              <a:t>WHERE A.x = B.x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6104" y="655582"/>
            <a:ext cx="1474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A(x)</a:t>
            </a:r>
          </a:p>
          <a:p>
            <a:r>
              <a:rPr lang="en-US" sz="3200"/>
              <a:t>1</a:t>
            </a:r>
          </a:p>
          <a:p>
            <a:r>
              <a:rPr lang="en-US" sz="3200"/>
              <a:t>1</a:t>
            </a:r>
          </a:p>
          <a:p>
            <a:r>
              <a:rPr lang="en-US" sz="3200"/>
              <a:t>2</a:t>
            </a:r>
          </a:p>
          <a:p>
            <a:r>
              <a:rPr lang="en-US" sz="3200"/>
              <a:t>2</a:t>
            </a:r>
          </a:p>
          <a:p>
            <a:r>
              <a:rPr lang="en-US" sz="320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5877" y="655582"/>
            <a:ext cx="1474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B(x)</a:t>
            </a:r>
          </a:p>
          <a:p>
            <a:r>
              <a:rPr lang="en-US" sz="3200"/>
              <a:t>1</a:t>
            </a:r>
          </a:p>
          <a:p>
            <a:r>
              <a:rPr lang="en-US" sz="320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8617" y="4017273"/>
            <a:ext cx="220940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AjoinB</a:t>
            </a:r>
            <a:r>
              <a:rPr lang="en-US" sz="3600"/>
              <a:t>(x,y)</a:t>
            </a:r>
          </a:p>
          <a:p>
            <a:r>
              <a:rPr lang="en-US" sz="3600"/>
              <a:t>1,1</a:t>
            </a:r>
          </a:p>
          <a:p>
            <a:r>
              <a:rPr lang="en-US" sz="3600"/>
              <a:t>1,1</a:t>
            </a:r>
          </a:p>
          <a:p>
            <a:r>
              <a:rPr lang="en-US" sz="3600"/>
              <a:t>3,3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184365" y="3702570"/>
            <a:ext cx="3257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A0(x)</a:t>
            </a:r>
          </a:p>
          <a:p>
            <a:r>
              <a:rPr lang="en-US" sz="2800"/>
              <a:t>1</a:t>
            </a:r>
          </a:p>
          <a:p>
            <a:r>
              <a:rPr lang="en-US" sz="2800"/>
              <a:t>2</a:t>
            </a:r>
          </a:p>
          <a:p>
            <a:r>
              <a:rPr lang="en-US" sz="280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3926" y="3705997"/>
            <a:ext cx="3257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A1(x)</a:t>
            </a:r>
          </a:p>
          <a:p>
            <a:r>
              <a:rPr lang="en-US" sz="2800"/>
              <a:t>1</a:t>
            </a:r>
          </a:p>
          <a:p>
            <a:r>
              <a:rPr lang="en-US" sz="2800"/>
              <a:t>2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3516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Words>51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Howe</dc:creator>
  <cp:lastModifiedBy>Bill Howe</cp:lastModifiedBy>
  <cp:revision>2</cp:revision>
  <dcterms:created xsi:type="dcterms:W3CDTF">2012-11-07T03:12:41Z</dcterms:created>
  <dcterms:modified xsi:type="dcterms:W3CDTF">2012-11-11T05:45:11Z</dcterms:modified>
</cp:coreProperties>
</file>