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500B-9063-440A-95B3-62D909C4D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</a:t>
            </a:r>
            <a:r>
              <a:rPr lang="en-US" dirty="0" err="1"/>
              <a:t>api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03985-3B62-48AB-8280-22E4046FB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a little bit of angular 1, bootstrap and </a:t>
            </a:r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1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9C7E-D503-4AAB-AAC4-F458D8F5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E99B-1854-4E64-B280-236014C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  <a:p>
            <a:pPr lvl="1"/>
            <a:r>
              <a:rPr lang="en-US" dirty="0"/>
              <a:t>S – SINGLE RESPONSIBILITY PRINCIPLE (Model classes, Logical classes)</a:t>
            </a:r>
          </a:p>
          <a:p>
            <a:pPr lvl="1"/>
            <a:r>
              <a:rPr lang="en-US" dirty="0"/>
              <a:t>O – OPEN CLOSED PRINCIPLE (Extension classes)</a:t>
            </a:r>
          </a:p>
          <a:p>
            <a:pPr lvl="1"/>
            <a:r>
              <a:rPr lang="en-US" dirty="0"/>
              <a:t>L – LISKOV SUBSTITUTION PRINCIPLE ( Interface injection via </a:t>
            </a:r>
            <a:r>
              <a:rPr lang="en-US" dirty="0" err="1"/>
              <a:t>Ninject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I – INTERFACE SEGREGATION PRINCIPLE  ( Multiple interfaces &gt; Super Interface ) </a:t>
            </a:r>
          </a:p>
          <a:p>
            <a:pPr lvl="1"/>
            <a:r>
              <a:rPr lang="en-US" dirty="0"/>
              <a:t>D – DEPENDENCY INVERSION ( Direct instantiate vs Dependency Inversion)</a:t>
            </a:r>
          </a:p>
        </p:txBody>
      </p:sp>
    </p:spTree>
    <p:extLst>
      <p:ext uri="{BB962C8B-B14F-4D97-AF65-F5344CB8AC3E}">
        <p14:creationId xmlns:p14="http://schemas.microsoft.com/office/powerpoint/2010/main" val="14754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E112-1439-4E8F-B04D-F06946E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C5B1-F0CA-4C34-BBC8-14475CFF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pPr lvl="1"/>
            <a:r>
              <a:rPr lang="en-US" dirty="0"/>
              <a:t>MODEL ( Classes with properties)</a:t>
            </a:r>
          </a:p>
          <a:p>
            <a:pPr lvl="1"/>
            <a:r>
              <a:rPr lang="en-US" dirty="0"/>
              <a:t>VIEW ( Classes with User Interface )</a:t>
            </a:r>
          </a:p>
          <a:p>
            <a:pPr lvl="1"/>
            <a:r>
              <a:rPr lang="en-US" dirty="0"/>
              <a:t>CONTROLLER ( Classes with logic )</a:t>
            </a:r>
          </a:p>
          <a:p>
            <a:pPr lvl="1"/>
            <a:endParaRPr lang="en-US" dirty="0"/>
          </a:p>
          <a:p>
            <a:r>
              <a:rPr lang="en-US" dirty="0"/>
              <a:t>Demo Solution Repo:</a:t>
            </a:r>
          </a:p>
          <a:p>
            <a:pPr lvl="1"/>
            <a:r>
              <a:rPr lang="en-US" dirty="0"/>
              <a:t>https://github.com/bkferareza/ProjectSpiderman.git</a:t>
            </a:r>
          </a:p>
        </p:txBody>
      </p:sp>
    </p:spTree>
    <p:extLst>
      <p:ext uri="{BB962C8B-B14F-4D97-AF65-F5344CB8AC3E}">
        <p14:creationId xmlns:p14="http://schemas.microsoft.com/office/powerpoint/2010/main" val="99962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EC14-344E-4D12-860B-5ACA1E45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mvc</a:t>
            </a:r>
            <a:r>
              <a:rPr lang="en-US" dirty="0"/>
              <a:t> vs asp.net web </a:t>
            </a:r>
            <a:r>
              <a:rPr lang="en-US" dirty="0" err="1"/>
              <a:t>api</a:t>
            </a:r>
            <a:r>
              <a:rPr lang="en-US" dirty="0"/>
              <a:t> vs asp.net web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268-CDE4-43AF-A1FB-773FCB44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ASP.Net</a:t>
            </a:r>
            <a:r>
              <a:rPr lang="en-US" dirty="0"/>
              <a:t> MVC – the MVC’s Controller decides what should be the View - i.e., the controller decides what the user should “see” (based on the current scenario or context), when they make a request.</a:t>
            </a:r>
          </a:p>
          <a:p>
            <a:r>
              <a:rPr lang="en-US" dirty="0"/>
              <a:t>In </a:t>
            </a:r>
            <a:r>
              <a:rPr lang="en-US" dirty="0" err="1"/>
              <a:t>ASP.Net</a:t>
            </a:r>
            <a:r>
              <a:rPr lang="en-US" dirty="0"/>
              <a:t> Web Forms, the ASPX pages decides what the user should “see” when they make a request.</a:t>
            </a:r>
          </a:p>
          <a:p>
            <a:r>
              <a:rPr lang="en-US" dirty="0"/>
              <a:t>But in Web API, there is no control/power to any of the Web API’s features to decide what the user should “see” when they make a request, Web API is NOT a technology tied up with websites only. It can be used for multiple purposes – not only websites. So it doesn't know the meaning of rendering</a:t>
            </a:r>
          </a:p>
        </p:txBody>
      </p:sp>
    </p:spTree>
    <p:extLst>
      <p:ext uri="{BB962C8B-B14F-4D97-AF65-F5344CB8AC3E}">
        <p14:creationId xmlns:p14="http://schemas.microsoft.com/office/powerpoint/2010/main" val="142007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0487-2385-4677-BD6F-ACB7E67B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api vs web service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https://i.stack.imgur.com/6acvW.png">
            <a:extLst>
              <a:ext uri="{FF2B5EF4-FFF2-40B4-BE49-F238E27FC236}">
                <a16:creationId xmlns:a16="http://schemas.microsoft.com/office/drawing/2014/main" id="{9F253851-07D5-402C-AD1D-9BA31C1A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7" y="2361056"/>
            <a:ext cx="4898281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89645910-5EF1-4133-B49A-835C183F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WCF Services use SOAP</a:t>
            </a:r>
          </a:p>
          <a:p>
            <a:r>
              <a:rPr lang="en-US" dirty="0"/>
              <a:t>WEB API use JSON and JSON is really easy to render in any device.</a:t>
            </a:r>
          </a:p>
        </p:txBody>
      </p:sp>
    </p:spTree>
    <p:extLst>
      <p:ext uri="{BB962C8B-B14F-4D97-AF65-F5344CB8AC3E}">
        <p14:creationId xmlns:p14="http://schemas.microsoft.com/office/powerpoint/2010/main" val="423076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A68E-6C5E-46C4-BB2C-83E7E3B1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1.7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ED2C-F403-4FCF-A17C-0D9709A4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HTML is great for declaring static documents, but it falters when we try to use it for declaring dynamic views in web-applications. AngularJS lets you extend HTML vocabulary for your application. The resulting environment is extraordinarily expressive, readable, and quick to develop.</a:t>
            </a:r>
          </a:p>
        </p:txBody>
      </p:sp>
    </p:spTree>
    <p:extLst>
      <p:ext uri="{BB962C8B-B14F-4D97-AF65-F5344CB8AC3E}">
        <p14:creationId xmlns:p14="http://schemas.microsoft.com/office/powerpoint/2010/main" val="92545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137C-FDD1-4940-9E84-88AF66FD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F50A-93F5-438C-AAF2-82A19127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fast, small, and feature-rich JavaScript library. It makes things like HTML document traversal and manipulation, event handling, animation, and Ajax much simpler with an easy-to-use API that works across a multitude of browsers. With a combination of versatility and extensibility, jQuery has changed the way that millions of people write JavaScript.</a:t>
            </a:r>
          </a:p>
        </p:txBody>
      </p:sp>
    </p:spTree>
    <p:extLst>
      <p:ext uri="{BB962C8B-B14F-4D97-AF65-F5344CB8AC3E}">
        <p14:creationId xmlns:p14="http://schemas.microsoft.com/office/powerpoint/2010/main" val="228490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FFB2-F45B-444E-B1F7-FF76B845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91A3-784B-4BBF-AB9B-CE309DFE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 responsive, mobile-first projects on the web with the world's most popular front-end component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11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</TotalTime>
  <Words>420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ASP.Net web api 2</vt:lpstr>
      <vt:lpstr>Prerequisite</vt:lpstr>
      <vt:lpstr>Prerequisite</vt:lpstr>
      <vt:lpstr>Asp.net mvc vs asp.net web api vs asp.net web forms</vt:lpstr>
      <vt:lpstr>Web api vs web service</vt:lpstr>
      <vt:lpstr>Angularjs 1.7 framework</vt:lpstr>
      <vt:lpstr>jquery</vt:lpstr>
      <vt:lpstr>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 2</dc:title>
  <dc:creator>Brian Kevin</dc:creator>
  <cp:lastModifiedBy>BRIANNE KAMILLE FERAREZA</cp:lastModifiedBy>
  <cp:revision>3</cp:revision>
  <dcterms:created xsi:type="dcterms:W3CDTF">2018-11-21T16:51:53Z</dcterms:created>
  <dcterms:modified xsi:type="dcterms:W3CDTF">2018-11-21T17:27:06Z</dcterms:modified>
</cp:coreProperties>
</file>