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41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700880" y="108000"/>
            <a:ext cx="2160720" cy="897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CarFactory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781600" y="1005840"/>
            <a:ext cx="756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3"/>
          <p:cNvSpPr/>
          <p:nvPr/>
        </p:nvSpPr>
        <p:spPr>
          <a:xfrm flipV="1">
            <a:off x="3740400" y="1537560"/>
            <a:ext cx="4131720" cy="8280"/>
          </a:xfrm>
          <a:prstGeom prst="line">
            <a:avLst/>
          </a:prstGeom>
          <a:ln>
            <a:solidFill>
              <a:srgbClr val="2582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3732480" y="1546200"/>
            <a:ext cx="360" cy="66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7872120" y="1537920"/>
            <a:ext cx="360" cy="66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>
            <a:off x="2651760" y="2211120"/>
            <a:ext cx="2048400" cy="1137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Dodge Avenger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6862320" y="2211120"/>
            <a:ext cx="2040120" cy="1137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Tesla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 flipH="1">
            <a:off x="3674880" y="3350160"/>
            <a:ext cx="360" cy="55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9"/>
          <p:cNvSpPr/>
          <p:nvPr/>
        </p:nvSpPr>
        <p:spPr>
          <a:xfrm>
            <a:off x="7882560" y="3350160"/>
            <a:ext cx="360" cy="55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0"/>
          <p:cNvSpPr/>
          <p:nvPr/>
        </p:nvSpPr>
        <p:spPr>
          <a:xfrm flipV="1">
            <a:off x="2276640" y="3906720"/>
            <a:ext cx="2643120" cy="8280"/>
          </a:xfrm>
          <a:prstGeom prst="line">
            <a:avLst/>
          </a:prstGeom>
          <a:ln>
            <a:solidFill>
              <a:srgbClr val="2582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1"/>
          <p:cNvSpPr/>
          <p:nvPr/>
        </p:nvSpPr>
        <p:spPr>
          <a:xfrm>
            <a:off x="2276640" y="3915360"/>
            <a:ext cx="360" cy="5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2"/>
          <p:cNvSpPr/>
          <p:nvPr/>
        </p:nvSpPr>
        <p:spPr>
          <a:xfrm>
            <a:off x="4920120" y="3915360"/>
            <a:ext cx="360" cy="5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13"/>
          <p:cNvSpPr/>
          <p:nvPr/>
        </p:nvSpPr>
        <p:spPr>
          <a:xfrm>
            <a:off x="6400800" y="3915000"/>
            <a:ext cx="3025800" cy="8280"/>
          </a:xfrm>
          <a:prstGeom prst="line">
            <a:avLst/>
          </a:prstGeom>
          <a:ln>
            <a:solidFill>
              <a:srgbClr val="2582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4"/>
          <p:cNvSpPr/>
          <p:nvPr/>
        </p:nvSpPr>
        <p:spPr>
          <a:xfrm>
            <a:off x="6400800" y="3923640"/>
            <a:ext cx="360" cy="52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5"/>
          <p:cNvSpPr/>
          <p:nvPr/>
        </p:nvSpPr>
        <p:spPr>
          <a:xfrm>
            <a:off x="9418320" y="3923640"/>
            <a:ext cx="360" cy="58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6"/>
          <p:cNvSpPr/>
          <p:nvPr/>
        </p:nvSpPr>
        <p:spPr>
          <a:xfrm>
            <a:off x="1508760" y="4447440"/>
            <a:ext cx="1620360" cy="9302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V6Engine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4048200" y="4447440"/>
            <a:ext cx="1620360" cy="9302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V8Engine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5730480" y="4447440"/>
            <a:ext cx="1620360" cy="9302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V6Engine Class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8607960" y="4521960"/>
            <a:ext cx="1620360" cy="9302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V8Engine Class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0"/>
          <p:cNvSpPr/>
          <p:nvPr/>
        </p:nvSpPr>
        <p:spPr>
          <a:xfrm>
            <a:off x="3533040" y="5710680"/>
            <a:ext cx="5369400" cy="1038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Before Bridge Pattern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52880" y="581760"/>
            <a:ext cx="2285280" cy="1146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CarFactory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207280" y="606960"/>
            <a:ext cx="2285280" cy="1146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CarFeatures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07240" y="2992680"/>
            <a:ext cx="2210400" cy="13626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DodgeAvenger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395880" y="1729080"/>
            <a:ext cx="36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9464040" y="1753920"/>
            <a:ext cx="36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6"/>
          <p:cNvSpPr/>
          <p:nvPr/>
        </p:nvSpPr>
        <p:spPr>
          <a:xfrm>
            <a:off x="1612440" y="2360520"/>
            <a:ext cx="3632760" cy="360"/>
          </a:xfrm>
          <a:prstGeom prst="line">
            <a:avLst/>
          </a:prstGeom>
          <a:ln>
            <a:solidFill>
              <a:srgbClr val="2582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7"/>
          <p:cNvSpPr/>
          <p:nvPr/>
        </p:nvSpPr>
        <p:spPr>
          <a:xfrm>
            <a:off x="7588080" y="2385720"/>
            <a:ext cx="3632400" cy="360"/>
          </a:xfrm>
          <a:prstGeom prst="line">
            <a:avLst/>
          </a:prstGeom>
          <a:ln>
            <a:solidFill>
              <a:srgbClr val="2582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11220840" y="2385720"/>
            <a:ext cx="36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7596360" y="2385720"/>
            <a:ext cx="36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5245200" y="2360880"/>
            <a:ext cx="36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1612800" y="2360880"/>
            <a:ext cx="36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582be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9983520" y="2992680"/>
            <a:ext cx="2210400" cy="13626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V8Engine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3"/>
          <p:cNvSpPr/>
          <p:nvPr/>
        </p:nvSpPr>
        <p:spPr>
          <a:xfrm>
            <a:off x="6505560" y="3017520"/>
            <a:ext cx="2210400" cy="13626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V6Engine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14"/>
          <p:cNvSpPr/>
          <p:nvPr/>
        </p:nvSpPr>
        <p:spPr>
          <a:xfrm>
            <a:off x="4139640" y="2992680"/>
            <a:ext cx="2210400" cy="13626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  <a:ea typeface="DejaVu Sans"/>
              </a:rPr>
              <a:t>Tesla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5"/>
          <p:cNvSpPr/>
          <p:nvPr/>
        </p:nvSpPr>
        <p:spPr>
          <a:xfrm>
            <a:off x="3974760" y="5566320"/>
            <a:ext cx="5610240" cy="1116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After Bridge Design Pattern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3680" y="618480"/>
            <a:ext cx="10363680" cy="15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Tw Cen MT"/>
              </a:rPr>
              <a:t>Bridge Design Pattern</a:t>
            </a:r>
            <a:br/>
            <a:r>
              <a:rPr b="0" lang="en-US" sz="1600" spc="-1" strike="noStrike" cap="all">
                <a:solidFill>
                  <a:srgbClr val="000000"/>
                </a:solidFill>
                <a:latin typeface="Tw Cen MT"/>
              </a:rPr>
              <a:t>-Decouple Abstraction from its implementation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146240" y="2370960"/>
            <a:ext cx="487260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  <a:spcBef>
                <a:spcPts val="1001"/>
              </a:spcBef>
            </a:pPr>
            <a:r>
              <a:rPr b="0" lang="en-US" sz="2600" spc="-1" strike="noStrike" cap="all">
                <a:solidFill>
                  <a:srgbClr val="000000"/>
                </a:solidFill>
                <a:latin typeface="Tw Cen MT"/>
              </a:rPr>
              <a:t>Before Bridge Design Pattern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396480" y="2370960"/>
            <a:ext cx="488124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  <a:spcBef>
                <a:spcPts val="1001"/>
              </a:spcBef>
            </a:pPr>
            <a:r>
              <a:rPr b="0" lang="en-US" sz="2600" spc="-1" strike="noStrike" cap="all">
                <a:solidFill>
                  <a:srgbClr val="000000"/>
                </a:solidFill>
                <a:latin typeface="Tw Cen MT"/>
              </a:rPr>
              <a:t>After Bridge Design Pattern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913680" y="3051000"/>
            <a:ext cx="5105160" cy="27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 cap="all">
                <a:solidFill>
                  <a:srgbClr val="000000"/>
                </a:solidFill>
                <a:latin typeface="Franklin Gothic Medium Cond"/>
              </a:rPr>
              <a:t>In the above slide if you want to change the dodge Avenger class then you might end up changing the v6Engine class and v8engine class.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6172200" y="3051000"/>
            <a:ext cx="5104800" cy="27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 cap="all">
                <a:solidFill>
                  <a:srgbClr val="000000"/>
                </a:solidFill>
                <a:latin typeface="Franklin Gothic Medium Cond"/>
              </a:rPr>
              <a:t>In the above slide if you want to change the dodge avenger class then you can simply change that class since its implementation is decoupled from its abstraction.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 cap="all">
                <a:solidFill>
                  <a:srgbClr val="000000"/>
                </a:solidFill>
                <a:latin typeface="Franklin Gothic Medium Cond"/>
              </a:rPr>
              <a:t>Hides details from clients.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</TotalTime>
  <Application>LibreOffice/6.0.7.3$Linux_X86_64 LibreOffice_project/00m0$Build-3</Application>
  <Words>106</Words>
  <Paragraphs>22</Paragraphs>
  <Company>Colorado Mesa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2019-05-16T04:43:20Z</dcterms:created>
  <dc:creator>Khadka, Bishal</dc:creator>
  <dc:description/>
  <dc:language>en-US</dc:language>
  <cp:lastModifiedBy/>
  <dcterms:modified xsi:type="dcterms:W3CDTF">2019-05-16T02:01:19Z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Colorado Mesa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