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772D27BD-4819-4518-8C38-3BC458166D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8BABE536-D21C-4428-821F-81F7C9ABA93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27BD-4819-4518-8C38-3BC458166D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BE536-D21C-4428-821F-81F7C9ABA93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27BD-4819-4518-8C38-3BC458166D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BE536-D21C-4428-821F-81F7C9ABA93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27BD-4819-4518-8C38-3BC458166D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BE536-D21C-4428-821F-81F7C9ABA9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772D27BD-4819-4518-8C38-3BC458166D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8BABE536-D21C-4428-821F-81F7C9ABA9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27BD-4819-4518-8C38-3BC458166D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BE536-D21C-4428-821F-81F7C9ABA9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27BD-4819-4518-8C38-3BC458166D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BE536-D21C-4428-821F-81F7C9ABA93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27BD-4819-4518-8C38-3BC458166D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BE536-D21C-4428-821F-81F7C9ABA9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27BD-4819-4518-8C38-3BC458166D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BE536-D21C-4428-821F-81F7C9ABA9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27BD-4819-4518-8C38-3BC458166D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BE536-D21C-4428-821F-81F7C9ABA93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27BD-4819-4518-8C38-3BC458166D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BE536-D21C-4428-821F-81F7C9ABA93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ABE536-D21C-4428-821F-81F7C9ABA9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72D27BD-4819-4518-8C38-3BC458166DA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6096000" cy="152400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/>
              <a:t>MongoDB vs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34" y="5705475"/>
            <a:ext cx="1847850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475"/>
            <a:ext cx="2240280" cy="1400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67300" y="1943100"/>
            <a:ext cx="6858000" cy="29718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54776" y="2286000"/>
            <a:ext cx="6096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dirty="0" smtClean="0"/>
              <a:t>BENKHALIFA Dhoha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452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109" y="685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 - A NoSQL Database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9722"/>
            <a:ext cx="1752600" cy="109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1880194"/>
            <a:ext cx="7391400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Introduce </a:t>
            </a:r>
            <a:r>
              <a:rPr lang="en-US" sz="2400" dirty="0"/>
              <a:t>MongoDB as a document-oriented NoSQL database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Highlight key features of MongoDB, such as its flexible schema, scalability, and support for horizontal scaling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Mention that MongoDB uses BSON (Binary JSON) format to store data</a:t>
            </a:r>
            <a:r>
              <a:rPr lang="en-US" sz="24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4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09" y="685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Relational Database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834027"/>
            <a:ext cx="7870248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Introduce SQL as a widely used relational database management system (RDBMS).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Explain that SQL databases organize data into structured tables with predefined schemas.</a:t>
            </a:r>
          </a:p>
          <a:p>
            <a:pPr algn="just"/>
            <a:endParaRPr lang="en-US" sz="24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Highlight key features of SQL, such as ACID compliance, strong data integrity, and support for complex relationships between tables</a:t>
            </a: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98" y="109537"/>
            <a:ext cx="1847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8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09" y="685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Functionality Comparison: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5852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US" sz="1400" dirty="0" smtClean="0"/>
          </a:p>
          <a:p>
            <a:pPr algn="just"/>
            <a:r>
              <a:rPr lang="en-US" b="1" dirty="0" smtClean="0"/>
              <a:t>Compare the functionality of MongoDB and SQL in different aspects:</a:t>
            </a:r>
          </a:p>
          <a:p>
            <a:pPr algn="just"/>
            <a:endParaRPr lang="en-US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Data Model: Highlight MongoDB's flexible document model compared to SQL's rigid table-based model.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Schema Design: Mention that MongoDB allows dynamic and evolving schemas, while SQL requires predefined schemas.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Query Language: Discuss how MongoDB uses a rich query language (MongoDB Query Language) with support for document-level queries, while SQL uses SQL (Structured Query Language) for querying structured data.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Scalability: Explain that MongoDB is highly scalable and performs well in distributed environments, while SQL databases may face challenges in scaling horizontally.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Transactions: Mention that SQL databases support ACID transactions, ensuring data consistency and integrity, while MongoDB supports multi-document transactions from version 4.0 onwards.</a:t>
            </a:r>
            <a:endParaRPr lang="en-US" sz="14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326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109" y="685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233482"/>
            <a:ext cx="8382000" cy="5355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Discuss suitable use cases for MongoDB, such as content management systems, real-time analytics, and applications with constantly changing data structures.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Highlight use cases where SQL databases excel, such as applications requiring complex relationships, financial systems, and applications with strict data consistency requirements.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Summarize the main points and conclude the presentation, emphasizing that the choice between MongoDB and SQL depends on the specific requirements and characteristics of the project.</a:t>
            </a: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94837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28</TotalTime>
  <Words>319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Composite</vt:lpstr>
      <vt:lpstr>MongoDB vs SQL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SQL</dc:title>
  <dc:creator>PC</dc:creator>
  <cp:lastModifiedBy>PC</cp:lastModifiedBy>
  <cp:revision>4</cp:revision>
  <dcterms:created xsi:type="dcterms:W3CDTF">2023-05-26T22:04:24Z</dcterms:created>
  <dcterms:modified xsi:type="dcterms:W3CDTF">2023-05-26T22:32:31Z</dcterms:modified>
</cp:coreProperties>
</file>