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4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9F604-72EB-4BE1-A896-D3BC1E900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0361F8-143A-4E5B-92AF-C0CEBB24A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AC2246-4794-45A9-89E5-E24B078EF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F1C32-1D7A-4933-A208-EC56BA3F8CF2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033D1F-358A-4A6D-8C62-1999169BE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11DBC6-10A8-43E4-80E2-BDBBCC932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E761-1735-4FAB-9271-DDEEC9613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7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BD55B-6CC8-4AAC-B61E-F14FBBEDC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F58F84-0AED-4F18-9DB0-7EA42A56F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DA2C2E-D082-4A10-B1D5-578CE61C9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F1C32-1D7A-4933-A208-EC56BA3F8CF2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A9370B-D77B-47CA-BE3F-EBF05919A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7FE56C-57BB-47AA-8D02-C97BD7B8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E761-1735-4FAB-9271-DDEEC9613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615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DD9403-2409-428D-A522-58BEED0EEB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1609EC-6C3D-43F9-BCA6-45CF0263C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929761-81F5-4A8F-82C8-166B8D4B0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F1C32-1D7A-4933-A208-EC56BA3F8CF2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D8B335-805C-4334-BD5F-FEB68CF1B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925AA4-4B35-499D-B40D-A50FC7F2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E761-1735-4FAB-9271-DDEEC9613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19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D7EC5-6791-4235-8464-4EC771CFA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B42A4-4D23-4C44-BB4A-ECD514450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A0F96C-5719-4311-ABCB-CF4F2AB73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F1C32-1D7A-4933-A208-EC56BA3F8CF2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0EA976-04DB-46D9-9B61-C722066F0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F2CFB0-601C-4345-B66A-4A7B405A9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E761-1735-4FAB-9271-DDEEC9613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17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9303D7-B8A5-44A3-80DC-F75A2AF37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52CB18-3521-432B-AFB5-53ADEAD33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03CC78-1A64-492B-871E-190A062F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F1C32-1D7A-4933-A208-EC56BA3F8CF2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C6A78D-4788-4D9E-8B24-0FF351F93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41A777-B6E9-4C7F-A163-F81F86474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E761-1735-4FAB-9271-DDEEC9613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54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CA0FE-C508-44D5-9D19-295BD4095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AE82E6-1954-4E81-9446-279C2328F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804D1C-76E3-484A-A3EE-554F21AF2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0DD018-F78F-40A7-B2A6-6F207A45A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F1C32-1D7A-4933-A208-EC56BA3F8CF2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07ABCA-A20C-4768-9746-DF16601AA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3DC1B5-2B45-450E-A029-471049902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E761-1735-4FAB-9271-DDEEC9613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912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D8E1B-C3AA-4F9E-AE7B-CF493C924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AAB06E-4825-4371-B734-5DE0AAC35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E746DE-2EC1-45DC-9253-CEDA04BD5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C02AD6-D2BF-4FA9-BC78-ECBAEEEA0F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E82C9B-B46B-485E-B618-7D1F11843A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A53270-BBD0-45D5-8598-876EFB76B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F1C32-1D7A-4933-A208-EC56BA3F8CF2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550332-281C-4342-B379-9C3DBD09C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EF0C6F-9BDE-4CB9-A0FC-578ED9BE9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E761-1735-4FAB-9271-DDEEC9613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086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10E65-F085-43A1-B0F6-AF3AB62C1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4872CC-138E-42BB-A0C5-DB2DBB950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F1C32-1D7A-4933-A208-EC56BA3F8CF2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F2B569-3CB2-466E-A622-4E9E0A800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B2422A-4D46-4841-9542-8F94D6A49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E761-1735-4FAB-9271-DDEEC9613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77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477D26-EAF0-41E9-826A-7A851AB3B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F1C32-1D7A-4933-A208-EC56BA3F8CF2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AAA683-C523-4600-AAC4-CCB341FC7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AA7440-30E7-4618-A145-2E39B2913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E761-1735-4FAB-9271-DDEEC9613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4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09F77-DA3B-4E38-8134-A1A5FBFE2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4D16C6-C199-4645-95C5-81A3AC82F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C35679-C41A-413D-99F8-857BFD3EA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4207F9-EACC-429F-937E-11F31AD6D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F1C32-1D7A-4933-A208-EC56BA3F8CF2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697A53-DB70-4326-A42F-61C31FC1A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706377-D54F-4AD9-BC0B-BAC5A7571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E761-1735-4FAB-9271-DDEEC9613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864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E024D-3D9F-4949-8A9F-D7A20AC26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C30D64-6FAF-4C6E-8C38-4BFBD1645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D73358-0A29-4534-B15B-A0423066C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B676B6-67BE-4F81-8372-CE97A22AF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F1C32-1D7A-4933-A208-EC56BA3F8CF2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3C232B-6715-4B30-944C-F2817BC68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E4BC11-FB89-45FB-9933-732903FE9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E761-1735-4FAB-9271-DDEEC9613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777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02C1CA-B88F-4F6C-BBDA-32A51F236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266A86-FA01-4396-928B-907001409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8E2D1B-D86C-47DD-BDBB-4E33DDE1C9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F1C32-1D7A-4933-A208-EC56BA3F8CF2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89D193-750A-48F4-91B8-EA0040EC92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74AF82-9804-49FA-8FA0-4C7CD28A0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DE761-1735-4FAB-9271-DDEEC9613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147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youtube.com/clip/UgkxQKsiU90C-6XWZaq2hljfCs4Ue5OVLy1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18583-7523-48C1-9AAC-5269618F1B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ko-KR" sz="2400" dirty="0"/>
              <a:t>DX3D </a:t>
            </a:r>
            <a:r>
              <a:rPr lang="ko-KR" altLang="en-US" sz="2400" dirty="0"/>
              <a:t>포트폴리오</a:t>
            </a:r>
            <a:br>
              <a:rPr lang="en-US" altLang="ko-KR" dirty="0"/>
            </a:br>
            <a:r>
              <a:rPr lang="ko-KR" altLang="en-US" dirty="0" err="1"/>
              <a:t>파이어엠블렘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CC1C38-B782-46C9-848B-64A4A4E2E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7932"/>
            <a:ext cx="9144000" cy="869868"/>
          </a:xfrm>
        </p:spPr>
        <p:txBody>
          <a:bodyPr anchor="ctr"/>
          <a:lstStyle/>
          <a:p>
            <a:r>
              <a:rPr lang="ko-KR" altLang="en-US" dirty="0"/>
              <a:t>배한진</a:t>
            </a:r>
          </a:p>
        </p:txBody>
      </p:sp>
    </p:spTree>
    <p:extLst>
      <p:ext uri="{BB962C8B-B14F-4D97-AF65-F5344CB8AC3E}">
        <p14:creationId xmlns:p14="http://schemas.microsoft.com/office/powerpoint/2010/main" val="138158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277806-8899-4734-8640-39C3F02A8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6120A71-691B-447E-9D28-496ED557E2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271462"/>
              </p:ext>
            </p:extLst>
          </p:nvPr>
        </p:nvGraphicFramePr>
        <p:xfrm>
          <a:off x="6096000" y="1544060"/>
          <a:ext cx="5257800" cy="3967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09634886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13976356"/>
                    </a:ext>
                  </a:extLst>
                </a:gridCol>
              </a:tblGrid>
              <a:tr h="566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파이어엠블렘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모작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137386"/>
                  </a:ext>
                </a:extLst>
              </a:tr>
              <a:tr h="566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장르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SRPG</a:t>
                      </a:r>
                      <a:endParaRPr lang="ko-KR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682166"/>
                  </a:ext>
                </a:extLst>
              </a:tr>
              <a:tr h="566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개발 언어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C++, HLSL</a:t>
                      </a:r>
                      <a:endParaRPr lang="ko-KR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244950"/>
                  </a:ext>
                </a:extLst>
              </a:tr>
              <a:tr h="566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라이브러리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WINAPI, DirectX11</a:t>
                      </a:r>
                      <a:endParaRPr lang="ko-KR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436521"/>
                  </a:ext>
                </a:extLst>
              </a:tr>
              <a:tr h="566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개발 환경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Windows 11 64bit</a:t>
                      </a:r>
                      <a:endParaRPr lang="ko-KR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444284"/>
                  </a:ext>
                </a:extLst>
              </a:tr>
              <a:tr h="566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개발 도구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Visual Studio 2022</a:t>
                      </a:r>
                      <a:endParaRPr lang="ko-KR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545395"/>
                  </a:ext>
                </a:extLst>
              </a:tr>
              <a:tr h="566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개발 기간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23.03.17 ~ 23.04.</a:t>
                      </a:r>
                      <a:endParaRPr lang="ko-KR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224745"/>
                  </a:ext>
                </a:extLst>
              </a:tr>
            </a:tbl>
          </a:graphicData>
        </a:graphic>
      </p:graphicFrame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51A8246-7A2F-4026-BED8-256FEA4AF8FD}"/>
              </a:ext>
            </a:extLst>
          </p:cNvPr>
          <p:cNvSpPr txBox="1">
            <a:spLocks/>
          </p:cNvSpPr>
          <p:nvPr/>
        </p:nvSpPr>
        <p:spPr>
          <a:xfrm>
            <a:off x="846909" y="5364479"/>
            <a:ext cx="10515600" cy="1128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400" dirty="0">
              <a:hlinkClick r:id="rId2"/>
            </a:endParaRPr>
          </a:p>
          <a:p>
            <a:r>
              <a:rPr lang="ko-KR" altLang="en-US" sz="2400" dirty="0"/>
              <a:t>소개영상 </a:t>
            </a:r>
            <a:r>
              <a:rPr lang="en-US" altLang="ko-KR" sz="2400" dirty="0"/>
              <a:t>: </a:t>
            </a:r>
            <a:r>
              <a:rPr lang="en-US" altLang="ko-KR" sz="2000" dirty="0">
                <a:hlinkClick r:id="rId2"/>
              </a:rPr>
              <a:t>https://youtube.com/clip/UgkxQKsiU90C-6XWZaq2hljfCs4Ue5OVLy1k</a:t>
            </a:r>
            <a:endParaRPr lang="en-US" altLang="ko-KR" sz="2000" dirty="0">
              <a:hlinkClick r:id="rId2"/>
            </a:endParaRPr>
          </a:p>
          <a:p>
            <a:endParaRPr lang="en-US" altLang="ko-KR" sz="2400" dirty="0">
              <a:hlinkClick r:id="rId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F5B59AC-4E89-45C2-8E83-BB8F8B3F6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95" y="1872170"/>
            <a:ext cx="5644940" cy="317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566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00E43752-18E3-4E98-ABC0-A4B8E20AB04E}"/>
              </a:ext>
            </a:extLst>
          </p:cNvPr>
          <p:cNvSpPr/>
          <p:nvPr/>
        </p:nvSpPr>
        <p:spPr>
          <a:xfrm>
            <a:off x="3384386" y="1386673"/>
            <a:ext cx="7276914" cy="5194997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C71458-9D9F-4662-91FC-73DC25CB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구조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BD31B5-8700-4CF9-A7B2-4DB9E0749579}"/>
              </a:ext>
            </a:extLst>
          </p:cNvPr>
          <p:cNvSpPr/>
          <p:nvPr/>
        </p:nvSpPr>
        <p:spPr>
          <a:xfrm>
            <a:off x="3575305" y="5289191"/>
            <a:ext cx="6452950" cy="8892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타일맵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362DF57-6FD7-44E2-92C0-00B8D6FF397A}"/>
              </a:ext>
            </a:extLst>
          </p:cNvPr>
          <p:cNvSpPr/>
          <p:nvPr/>
        </p:nvSpPr>
        <p:spPr>
          <a:xfrm>
            <a:off x="4093292" y="2641992"/>
            <a:ext cx="1534886" cy="22638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캐릭터</a:t>
            </a:r>
            <a:endParaRPr lang="en-US" altLang="ko-KR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391C5C-3DC6-4CFB-B19E-DA5DC09D100B}"/>
              </a:ext>
            </a:extLst>
          </p:cNvPr>
          <p:cNvSpPr/>
          <p:nvPr/>
        </p:nvSpPr>
        <p:spPr>
          <a:xfrm>
            <a:off x="1183278" y="2825450"/>
            <a:ext cx="1138920" cy="766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무기</a:t>
            </a:r>
            <a:endParaRPr lang="en-US" altLang="ko-KR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70B3D7-57DE-44A6-ABCE-9EA834EFCD01}"/>
              </a:ext>
            </a:extLst>
          </p:cNvPr>
          <p:cNvSpPr/>
          <p:nvPr/>
        </p:nvSpPr>
        <p:spPr>
          <a:xfrm>
            <a:off x="1530700" y="5781469"/>
            <a:ext cx="1138919" cy="5296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타일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D3A2264-D0A7-4D36-9152-5185A873C3D1}"/>
              </a:ext>
            </a:extLst>
          </p:cNvPr>
          <p:cNvSpPr/>
          <p:nvPr/>
        </p:nvSpPr>
        <p:spPr>
          <a:xfrm>
            <a:off x="4282339" y="2103560"/>
            <a:ext cx="1117548" cy="4454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맵 커서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38A8D4-5952-4D60-96EB-99B99DAAF6D8}"/>
              </a:ext>
            </a:extLst>
          </p:cNvPr>
          <p:cNvSpPr/>
          <p:nvPr/>
        </p:nvSpPr>
        <p:spPr>
          <a:xfrm>
            <a:off x="7144578" y="4120514"/>
            <a:ext cx="1213254" cy="745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로그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6ED6BF7-CD6E-45B1-B077-5026871171A3}"/>
              </a:ext>
            </a:extLst>
          </p:cNvPr>
          <p:cNvSpPr/>
          <p:nvPr/>
        </p:nvSpPr>
        <p:spPr>
          <a:xfrm>
            <a:off x="7026780" y="630927"/>
            <a:ext cx="1448851" cy="4996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UI Window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5A6E44E-2B61-4B52-BFB0-AB0583F47762}"/>
              </a:ext>
            </a:extLst>
          </p:cNvPr>
          <p:cNvSpPr/>
          <p:nvPr/>
        </p:nvSpPr>
        <p:spPr>
          <a:xfrm>
            <a:off x="484690" y="1439598"/>
            <a:ext cx="1837508" cy="5296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ModelAnimator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335E6E-976A-40AB-A8B3-BC80FADCB5BF}"/>
              </a:ext>
            </a:extLst>
          </p:cNvPr>
          <p:cNvSpPr/>
          <p:nvPr/>
        </p:nvSpPr>
        <p:spPr>
          <a:xfrm>
            <a:off x="844858" y="5137381"/>
            <a:ext cx="1837508" cy="5296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Terrain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DCC38A1-FD14-4B7A-B768-50EFB6B84816}"/>
              </a:ext>
            </a:extLst>
          </p:cNvPr>
          <p:cNvSpPr/>
          <p:nvPr/>
        </p:nvSpPr>
        <p:spPr>
          <a:xfrm>
            <a:off x="230151" y="3977358"/>
            <a:ext cx="709748" cy="5296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검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46515AC-318B-48CF-AE33-939111BF0861}"/>
              </a:ext>
            </a:extLst>
          </p:cNvPr>
          <p:cNvSpPr/>
          <p:nvPr/>
        </p:nvSpPr>
        <p:spPr>
          <a:xfrm>
            <a:off x="1040405" y="3977358"/>
            <a:ext cx="709749" cy="5296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창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34010D-F4B5-4170-8753-B6EEBD7C656A}"/>
              </a:ext>
            </a:extLst>
          </p:cNvPr>
          <p:cNvSpPr/>
          <p:nvPr/>
        </p:nvSpPr>
        <p:spPr>
          <a:xfrm>
            <a:off x="2670676" y="3977359"/>
            <a:ext cx="709749" cy="5296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도끼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F11EC5C-DC40-4619-BD7D-D7A181F2592D}"/>
              </a:ext>
            </a:extLst>
          </p:cNvPr>
          <p:cNvSpPr/>
          <p:nvPr/>
        </p:nvSpPr>
        <p:spPr>
          <a:xfrm>
            <a:off x="1856833" y="3977358"/>
            <a:ext cx="709748" cy="5296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활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B2C72E0-5283-4D46-90DA-4F5A00F4D892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rot="5400000">
            <a:off x="976114" y="3200734"/>
            <a:ext cx="385536" cy="11677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D8D45CF-58D0-4FAA-B883-E46362C3E69E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 rot="16200000" flipH="1">
            <a:off x="2196376" y="3148183"/>
            <a:ext cx="385537" cy="12728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3036FB6-F277-4D4B-9302-2DBDCC05B88D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rot="5400000">
            <a:off x="1381241" y="3605861"/>
            <a:ext cx="385536" cy="3574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E3A6A8B-682C-427B-8AAB-776EC39580D7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 rot="16200000" flipH="1">
            <a:off x="1789454" y="3555105"/>
            <a:ext cx="385536" cy="4589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AC1CA4C-471A-4E1D-9012-B917473EF6CF}"/>
              </a:ext>
            </a:extLst>
          </p:cNvPr>
          <p:cNvSpPr/>
          <p:nvPr/>
        </p:nvSpPr>
        <p:spPr>
          <a:xfrm>
            <a:off x="173562" y="2115848"/>
            <a:ext cx="2148636" cy="5296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캐릭터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스테이터스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8B0B7422-08AD-4407-A734-5B1F67568E37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>
            <a:off x="2322198" y="1704442"/>
            <a:ext cx="1771094" cy="2069496"/>
          </a:xfrm>
          <a:prstGeom prst="straightConnector1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AC470239-C5BA-4DA9-AD6C-8FD2A1A5E348}"/>
              </a:ext>
            </a:extLst>
          </p:cNvPr>
          <p:cNvCxnSpPr>
            <a:cxnSpLocks/>
            <a:stCxn id="40" idx="3"/>
            <a:endCxn id="7" idx="1"/>
          </p:cNvCxnSpPr>
          <p:nvPr/>
        </p:nvCxnSpPr>
        <p:spPr>
          <a:xfrm>
            <a:off x="2322198" y="2380692"/>
            <a:ext cx="1771094" cy="1393246"/>
          </a:xfrm>
          <a:prstGeom prst="straightConnector1">
            <a:avLst/>
          </a:prstGeom>
          <a:ln w="38100" cmpd="sng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1C6E0F50-CD77-4528-A8DE-77926F00468A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2322198" y="3208636"/>
            <a:ext cx="1771094" cy="565302"/>
          </a:xfrm>
          <a:prstGeom prst="straightConnector1">
            <a:avLst/>
          </a:prstGeom>
          <a:ln w="38100" cmpd="sng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43F2B382-C70E-40EF-A196-C62971DCDF74}"/>
              </a:ext>
            </a:extLst>
          </p:cNvPr>
          <p:cNvCxnSpPr>
            <a:cxnSpLocks/>
            <a:stCxn id="14" idx="3"/>
            <a:endCxn id="5" idx="1"/>
          </p:cNvCxnSpPr>
          <p:nvPr/>
        </p:nvCxnSpPr>
        <p:spPr>
          <a:xfrm>
            <a:off x="2682366" y="5402225"/>
            <a:ext cx="892939" cy="33160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43">
            <a:extLst>
              <a:ext uri="{FF2B5EF4-FFF2-40B4-BE49-F238E27FC236}">
                <a16:creationId xmlns:a16="http://schemas.microsoft.com/office/drawing/2014/main" id="{02D7377E-6661-4DE1-90D7-ACCCC2486B9E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 flipV="1">
            <a:off x="2669619" y="5733827"/>
            <a:ext cx="905686" cy="312486"/>
          </a:xfrm>
          <a:prstGeom prst="straightConnector1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8DDD178-DE85-4C66-9032-7EAF41429010}"/>
              </a:ext>
            </a:extLst>
          </p:cNvPr>
          <p:cNvSpPr/>
          <p:nvPr/>
        </p:nvSpPr>
        <p:spPr>
          <a:xfrm>
            <a:off x="8170983" y="2680005"/>
            <a:ext cx="1213254" cy="745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상태창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40147DE-1639-4F14-9EF8-715A7F3F5BD1}"/>
              </a:ext>
            </a:extLst>
          </p:cNvPr>
          <p:cNvSpPr/>
          <p:nvPr/>
        </p:nvSpPr>
        <p:spPr>
          <a:xfrm>
            <a:off x="5930800" y="3076540"/>
            <a:ext cx="1305050" cy="745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메뉴 선택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ko-KR" altLang="en-US" dirty="0">
                <a:solidFill>
                  <a:sysClr val="windowText" lastClr="000000"/>
                </a:solidFill>
              </a:rPr>
              <a:t>이동</a:t>
            </a:r>
            <a:r>
              <a:rPr lang="en-US" altLang="ko-KR" dirty="0">
                <a:solidFill>
                  <a:sysClr val="windowText" lastClr="000000"/>
                </a:solidFill>
              </a:rPr>
              <a:t>, </a:t>
            </a:r>
            <a:r>
              <a:rPr lang="ko-KR" altLang="en-US" dirty="0">
                <a:solidFill>
                  <a:sysClr val="windowText" lastClr="000000"/>
                </a:solidFill>
              </a:rPr>
              <a:t>공격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</a:p>
        </p:txBody>
      </p:sp>
      <p:cxnSp>
        <p:nvCxnSpPr>
          <p:cNvPr id="79" name="직선 화살표 연결선 23">
            <a:extLst>
              <a:ext uri="{FF2B5EF4-FFF2-40B4-BE49-F238E27FC236}">
                <a16:creationId xmlns:a16="http://schemas.microsoft.com/office/drawing/2014/main" id="{79F04E56-DCF4-4E7F-B1D7-4832EB2AD778}"/>
              </a:ext>
            </a:extLst>
          </p:cNvPr>
          <p:cNvCxnSpPr>
            <a:cxnSpLocks/>
            <a:stCxn id="12" idx="2"/>
            <a:endCxn id="74" idx="0"/>
          </p:cNvCxnSpPr>
          <p:nvPr/>
        </p:nvCxnSpPr>
        <p:spPr>
          <a:xfrm rot="16200000" flipH="1">
            <a:off x="7489696" y="1392091"/>
            <a:ext cx="1549424" cy="10264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23">
            <a:extLst>
              <a:ext uri="{FF2B5EF4-FFF2-40B4-BE49-F238E27FC236}">
                <a16:creationId xmlns:a16="http://schemas.microsoft.com/office/drawing/2014/main" id="{B4E9F096-2847-4CE5-8C8E-33A049D2A20A}"/>
              </a:ext>
            </a:extLst>
          </p:cNvPr>
          <p:cNvCxnSpPr>
            <a:cxnSpLocks/>
            <a:stCxn id="12" idx="2"/>
            <a:endCxn id="75" idx="0"/>
          </p:cNvCxnSpPr>
          <p:nvPr/>
        </p:nvCxnSpPr>
        <p:spPr>
          <a:xfrm rot="5400000">
            <a:off x="6194287" y="1519620"/>
            <a:ext cx="1945959" cy="11678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23">
            <a:extLst>
              <a:ext uri="{FF2B5EF4-FFF2-40B4-BE49-F238E27FC236}">
                <a16:creationId xmlns:a16="http://schemas.microsoft.com/office/drawing/2014/main" id="{5D838203-CB11-4589-89D5-A1CF71858892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 rot="5400000">
            <a:off x="6256240" y="2625547"/>
            <a:ext cx="298993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502E2BEF-CE76-4A2B-92B8-95CAE648C743}"/>
              </a:ext>
            </a:extLst>
          </p:cNvPr>
          <p:cNvSpPr/>
          <p:nvPr/>
        </p:nvSpPr>
        <p:spPr>
          <a:xfrm>
            <a:off x="3346461" y="1423736"/>
            <a:ext cx="1448851" cy="4996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Scene</a:t>
            </a:r>
          </a:p>
        </p:txBody>
      </p:sp>
    </p:spTree>
    <p:extLst>
      <p:ext uri="{BB962C8B-B14F-4D97-AF65-F5344CB8AC3E}">
        <p14:creationId xmlns:p14="http://schemas.microsoft.com/office/powerpoint/2010/main" val="451058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6915C-E476-452D-B998-7B5BA03A4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계획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B0A9BFA-440F-4A90-827D-9EB64D07F2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5635805"/>
              </p:ext>
            </p:extLst>
          </p:nvPr>
        </p:nvGraphicFramePr>
        <p:xfrm>
          <a:off x="432079" y="1534222"/>
          <a:ext cx="11475217" cy="4663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7785">
                  <a:extLst>
                    <a:ext uri="{9D8B030D-6E8A-4147-A177-3AD203B41FA5}">
                      <a16:colId xmlns:a16="http://schemas.microsoft.com/office/drawing/2014/main" val="799188813"/>
                    </a:ext>
                  </a:extLst>
                </a:gridCol>
                <a:gridCol w="932262">
                  <a:extLst>
                    <a:ext uri="{9D8B030D-6E8A-4147-A177-3AD203B41FA5}">
                      <a16:colId xmlns:a16="http://schemas.microsoft.com/office/drawing/2014/main" val="578166949"/>
                    </a:ext>
                  </a:extLst>
                </a:gridCol>
                <a:gridCol w="1275024">
                  <a:extLst>
                    <a:ext uri="{9D8B030D-6E8A-4147-A177-3AD203B41FA5}">
                      <a16:colId xmlns:a16="http://schemas.microsoft.com/office/drawing/2014/main" val="1067045378"/>
                    </a:ext>
                  </a:extLst>
                </a:gridCol>
                <a:gridCol w="1275024">
                  <a:extLst>
                    <a:ext uri="{9D8B030D-6E8A-4147-A177-3AD203B41FA5}">
                      <a16:colId xmlns:a16="http://schemas.microsoft.com/office/drawing/2014/main" val="1890586348"/>
                    </a:ext>
                  </a:extLst>
                </a:gridCol>
                <a:gridCol w="1275024">
                  <a:extLst>
                    <a:ext uri="{9D8B030D-6E8A-4147-A177-3AD203B41FA5}">
                      <a16:colId xmlns:a16="http://schemas.microsoft.com/office/drawing/2014/main" val="44559525"/>
                    </a:ext>
                  </a:extLst>
                </a:gridCol>
                <a:gridCol w="1275024">
                  <a:extLst>
                    <a:ext uri="{9D8B030D-6E8A-4147-A177-3AD203B41FA5}">
                      <a16:colId xmlns:a16="http://schemas.microsoft.com/office/drawing/2014/main" val="1287536632"/>
                    </a:ext>
                  </a:extLst>
                </a:gridCol>
                <a:gridCol w="1275024">
                  <a:extLst>
                    <a:ext uri="{9D8B030D-6E8A-4147-A177-3AD203B41FA5}">
                      <a16:colId xmlns:a16="http://schemas.microsoft.com/office/drawing/2014/main" val="4173537905"/>
                    </a:ext>
                  </a:extLst>
                </a:gridCol>
                <a:gridCol w="841655">
                  <a:extLst>
                    <a:ext uri="{9D8B030D-6E8A-4147-A177-3AD203B41FA5}">
                      <a16:colId xmlns:a16="http://schemas.microsoft.com/office/drawing/2014/main" val="125819216"/>
                    </a:ext>
                  </a:extLst>
                </a:gridCol>
                <a:gridCol w="1708395">
                  <a:extLst>
                    <a:ext uri="{9D8B030D-6E8A-4147-A177-3AD203B41FA5}">
                      <a16:colId xmlns:a16="http://schemas.microsoft.com/office/drawing/2014/main" val="680130841"/>
                    </a:ext>
                  </a:extLst>
                </a:gridCol>
              </a:tblGrid>
              <a:tr h="777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타일맵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3/17 ~ 3/23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893119"/>
                  </a:ext>
                </a:extLst>
              </a:tr>
              <a:tr h="777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캐릭터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3/20 ~ 4/10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561632"/>
                  </a:ext>
                </a:extLst>
              </a:tr>
              <a:tr h="777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UI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3/27 ~ 4/10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258723"/>
                  </a:ext>
                </a:extLst>
              </a:tr>
              <a:tr h="777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리소스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3/20 ~ 3/21</a:t>
                      </a: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3/26~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마지막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086380"/>
                  </a:ext>
                </a:extLst>
              </a:tr>
              <a:tr h="777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텍스트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3/27 ~ 4/3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615819"/>
                  </a:ext>
                </a:extLst>
              </a:tr>
              <a:tr h="777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문서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매일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시간씩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마지막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일간 정리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990057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06CE56A-C30F-49DD-8E83-CC7906D40063}"/>
              </a:ext>
            </a:extLst>
          </p:cNvPr>
          <p:cNvCxnSpPr>
            <a:cxnSpLocks/>
          </p:cNvCxnSpPr>
          <p:nvPr/>
        </p:nvCxnSpPr>
        <p:spPr>
          <a:xfrm>
            <a:off x="3798277" y="4109776"/>
            <a:ext cx="89430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92EEAD-E648-4AC5-BB0E-705FCA09D78D}"/>
              </a:ext>
            </a:extLst>
          </p:cNvPr>
          <p:cNvCxnSpPr>
            <a:cxnSpLocks/>
          </p:cNvCxnSpPr>
          <p:nvPr/>
        </p:nvCxnSpPr>
        <p:spPr>
          <a:xfrm>
            <a:off x="7033846" y="4109776"/>
            <a:ext cx="3074796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F5C8D8E-B039-40DB-8CD9-ED3BC54DAD24}"/>
              </a:ext>
            </a:extLst>
          </p:cNvPr>
          <p:cNvCxnSpPr>
            <a:cxnSpLocks/>
          </p:cNvCxnSpPr>
          <p:nvPr/>
        </p:nvCxnSpPr>
        <p:spPr>
          <a:xfrm>
            <a:off x="3798277" y="2724778"/>
            <a:ext cx="545625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4E5133D-D691-48EE-8D0E-0A1BDA10F63D}"/>
              </a:ext>
            </a:extLst>
          </p:cNvPr>
          <p:cNvCxnSpPr>
            <a:cxnSpLocks/>
          </p:cNvCxnSpPr>
          <p:nvPr/>
        </p:nvCxnSpPr>
        <p:spPr>
          <a:xfrm>
            <a:off x="5164853" y="3429000"/>
            <a:ext cx="4089679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2B78402-DF7F-4ED1-9F44-ED2B8697BEA8}"/>
              </a:ext>
            </a:extLst>
          </p:cNvPr>
          <p:cNvCxnSpPr>
            <a:cxnSpLocks/>
          </p:cNvCxnSpPr>
          <p:nvPr/>
        </p:nvCxnSpPr>
        <p:spPr>
          <a:xfrm>
            <a:off x="2039815" y="1912537"/>
            <a:ext cx="367769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F4FDB0D-73EC-4935-A9D9-64E520BBA1F4}"/>
              </a:ext>
            </a:extLst>
          </p:cNvPr>
          <p:cNvCxnSpPr>
            <a:cxnSpLocks/>
          </p:cNvCxnSpPr>
          <p:nvPr/>
        </p:nvCxnSpPr>
        <p:spPr>
          <a:xfrm>
            <a:off x="5164853" y="5035899"/>
            <a:ext cx="213025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CF51D8F-860F-49CD-A574-F9C93F66D0CC}"/>
              </a:ext>
            </a:extLst>
          </p:cNvPr>
          <p:cNvSpPr txBox="1"/>
          <p:nvPr/>
        </p:nvSpPr>
        <p:spPr>
          <a:xfrm>
            <a:off x="3923881" y="4133222"/>
            <a:ext cx="643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최소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E9F6AE-2A68-49F1-87FF-1C27BE2AFEB5}"/>
              </a:ext>
            </a:extLst>
          </p:cNvPr>
          <p:cNvSpPr txBox="1"/>
          <p:nvPr/>
        </p:nvSpPr>
        <p:spPr>
          <a:xfrm>
            <a:off x="8122417" y="4203506"/>
            <a:ext cx="89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893014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114</Words>
  <Application>Microsoft Office PowerPoint</Application>
  <PresentationFormat>와이드스크린</PresentationFormat>
  <Paragraphs>54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DX3D 포트폴리오 파이어엠블렘</vt:lpstr>
      <vt:lpstr>개요</vt:lpstr>
      <vt:lpstr>클래스 구조</vt:lpstr>
      <vt:lpstr>개발 계획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DX3D 포트폴리오 SRPG</dc:title>
  <dc:creator>배 한진</dc:creator>
  <cp:lastModifiedBy>배 한진</cp:lastModifiedBy>
  <cp:revision>10</cp:revision>
  <dcterms:created xsi:type="dcterms:W3CDTF">2023-03-16T00:16:31Z</dcterms:created>
  <dcterms:modified xsi:type="dcterms:W3CDTF">2023-03-16T08:06:05Z</dcterms:modified>
</cp:coreProperties>
</file>