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6787-E9DF-4CAA-92D6-1D894F6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CF816-3638-4D70-8717-B2AB7D06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964-0781-4D97-9F22-DDF853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CDF2-80EE-455C-BA41-FCB8598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6DF0-198C-4676-92D7-A14841FF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BDC7-329A-406B-AEA5-5BA52E3D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1C78-008E-4D3E-886E-C710B26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D684-1829-49FA-8113-61DFF76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3103-007B-4449-A6A0-F74F011B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86BA8-82E8-4DB4-80D3-BB9B9BF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28BDD-5104-42BB-BBE9-614FED4E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2F149-333A-41B0-82D5-C343C7D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11BB-4027-4CCD-A67E-A700E70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3F6-3908-496A-A97B-73DE44D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22A7-4FE1-49E0-A89B-76354EC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9B5-1013-4139-8993-2DB5F7BF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9117-6BE3-43C4-A143-73C06C1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749-45CC-4C86-ABEE-5814B51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1-16C5-4A6B-A7B7-7634B34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B0D59-A3D5-4425-9404-46973EE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13E-520C-4442-ADA9-1087D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0C34B-F32C-4991-98AD-031283A8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D809-3F5C-42C4-BD2D-660F6BD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B80D-D3C3-4507-B63E-90A9A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4E63-24D6-470F-9D29-A10EC74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354B-4BD2-42E2-9115-EEC1A54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F1D6-C9DC-4C17-8E5F-41FFA156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AE24-09DD-4652-94F6-DDF75B0C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0F62-B1A7-4F04-8E31-32C66DDB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F633-BE8A-4563-85BA-857568F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94DD-A5D2-42E2-89B0-1B74C8E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9C88-47E6-49B4-A6ED-145512D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E1A6-6DD5-4882-B0EF-201FFFFC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4695A-7E0B-4446-8E17-D1FB360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0A64-3909-4BDF-B6C4-210D635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F1744-F0EC-4A41-99BA-3BF8E3D5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8BFD-3F64-4715-AABA-4087BB3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9B735-2A9F-4AF3-BFB8-04B6CC5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5736A-0A74-438C-92B1-E1B402A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2F13-1FCC-41BB-BF1E-E920F94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9DD9D-7252-42AC-BC44-5E6E6B0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F1744-A16C-4431-BCF0-22A6B49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9665-AF8D-435D-87E4-166ACCF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CBCBF-C70A-4E5D-8449-4026D8D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AE0E3-2F79-4DFB-99EA-9B017E4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B3D90-1A4A-4D1A-BFB9-2C35226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2110-B881-47EB-9D8B-E4B5AE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E423-0601-4131-81BD-34FD81C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6C3CC-6A6D-46CC-94F4-818DC7FD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D18E4-4367-42A4-84E4-AC64A76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0B0A-A581-421E-8E8C-B3AE4281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E6B-F030-428D-9B7A-415802A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65A0-5521-4F15-B932-0D858E1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274E4-6EAE-4FF8-8EDD-FF8392CB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9F5D-A2A8-4AD0-A688-F61391D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4F25D-63F9-4032-801F-AB1C967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1F35-A20B-4B1C-8548-F35330F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184C5-C1A8-49F7-A3C6-68C021B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E596A-3BB9-4CA8-89F9-76FBF484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84759-C227-4F53-A317-3097F5E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511E-27FB-44D3-82F2-4401E3A3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A6F2-D20B-4116-AB7E-6F2D00898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4B98-91FD-4A47-B763-6F14D17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3F72-B048-4B3A-9E78-F5BD8D55B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 </a:t>
            </a:r>
            <a:r>
              <a:rPr lang="en-US" altLang="ko-KR" dirty="0"/>
              <a:t>- </a:t>
            </a:r>
            <a:r>
              <a:rPr lang="ko-KR" altLang="en-US" dirty="0" err="1"/>
              <a:t>도미니온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E177C-BF42-4A19-9643-D12CF7D9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배한진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1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67673-AE95-4530-906E-2D29E8B1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358E958-3512-4145-AC70-A24492AB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게임 이름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도미니언</a:t>
            </a:r>
            <a:endParaRPr lang="en-US" altLang="ko-KR" sz="1800" dirty="0"/>
          </a:p>
          <a:p>
            <a:r>
              <a:rPr lang="ko-KR" altLang="en-US" sz="1800" dirty="0"/>
              <a:t>게임 장르 </a:t>
            </a:r>
            <a:r>
              <a:rPr lang="en-US" altLang="ko-KR" sz="1800" dirty="0"/>
              <a:t>: </a:t>
            </a:r>
            <a:r>
              <a:rPr lang="ko-KR" altLang="en-US" sz="1800" dirty="0"/>
              <a:t>카드</a:t>
            </a:r>
            <a:r>
              <a:rPr lang="en-US" altLang="ko-KR" sz="1800" dirty="0"/>
              <a:t>, </a:t>
            </a:r>
            <a:r>
              <a:rPr lang="ko-KR" altLang="en-US" sz="1800" dirty="0"/>
              <a:t>전략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덱</a:t>
            </a:r>
            <a:r>
              <a:rPr lang="ko-KR" altLang="en-US" sz="1800" dirty="0"/>
              <a:t> 빌딩</a:t>
            </a:r>
            <a:endParaRPr lang="en-US" altLang="ko-KR" sz="1800" dirty="0"/>
          </a:p>
          <a:p>
            <a:r>
              <a:rPr lang="ko-KR" altLang="en-US" sz="1800" dirty="0"/>
              <a:t>개발 툴 </a:t>
            </a:r>
            <a:r>
              <a:rPr lang="en-US" altLang="ko-KR" sz="1800" dirty="0"/>
              <a:t>: Visual Studio 2022</a:t>
            </a:r>
          </a:p>
          <a:p>
            <a:r>
              <a:rPr lang="ko-KR" altLang="en-US" sz="1800" dirty="0"/>
              <a:t>개발 환경 </a:t>
            </a:r>
            <a:r>
              <a:rPr lang="en-US" altLang="ko-KR" sz="1800" dirty="0"/>
              <a:t>: Windows 11 64bit</a:t>
            </a:r>
          </a:p>
          <a:p>
            <a:r>
              <a:rPr lang="ko-KR" altLang="en-US" sz="1800" dirty="0"/>
              <a:t>라이브러리 </a:t>
            </a:r>
            <a:r>
              <a:rPr lang="en-US" altLang="ko-KR" sz="1800" dirty="0"/>
              <a:t>: WINAPI</a:t>
            </a:r>
          </a:p>
          <a:p>
            <a:r>
              <a:rPr lang="ko-KR" altLang="en-US" sz="1800" dirty="0"/>
              <a:t>개발 기간 </a:t>
            </a:r>
            <a:r>
              <a:rPr lang="en-US" altLang="ko-KR" sz="1800" dirty="0"/>
              <a:t>: 2023.01.02~2023.01.10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48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415A8-5376-4D6D-8B0C-81995059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958FB-B122-43EF-9D8E-31BC088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동명의 보드게임을 모티브로 한 모작 게임</a:t>
            </a:r>
            <a:endParaRPr lang="en-US" altLang="ko-KR" sz="1800" dirty="0"/>
          </a:p>
          <a:p>
            <a:r>
              <a:rPr lang="en-US" altLang="ko-KR" sz="1800" dirty="0"/>
              <a:t>2</a:t>
            </a:r>
            <a:r>
              <a:rPr lang="ko-KR" altLang="en-US" sz="1800" dirty="0"/>
              <a:t>인 이상의 플레이어가 돌아가며 턴을 진행하여 </a:t>
            </a:r>
            <a:r>
              <a:rPr lang="ko-KR" altLang="en-US" sz="1800" dirty="0" err="1"/>
              <a:t>게임판</a:t>
            </a:r>
            <a:r>
              <a:rPr lang="ko-KR" altLang="en-US" sz="1800" dirty="0"/>
              <a:t> 위의 카드를 구매</a:t>
            </a:r>
            <a:r>
              <a:rPr lang="en-US" altLang="ko-KR" sz="1800" dirty="0"/>
              <a:t>, </a:t>
            </a:r>
            <a:r>
              <a:rPr lang="ko-KR" altLang="en-US" sz="1800" dirty="0"/>
              <a:t>사용해 </a:t>
            </a:r>
            <a:r>
              <a:rPr lang="ko-KR" altLang="en-US" sz="1800" dirty="0" err="1"/>
              <a:t>덱을</a:t>
            </a:r>
            <a:r>
              <a:rPr lang="ko-KR" altLang="en-US" sz="1800" dirty="0"/>
              <a:t> 구축하며 점수를 내는 게임</a:t>
            </a:r>
            <a:endParaRPr lang="en-US" altLang="ko-KR" sz="1800" dirty="0"/>
          </a:p>
          <a:p>
            <a:r>
              <a:rPr lang="ko-KR" altLang="en-US" sz="1800" dirty="0"/>
              <a:t>카드는 크게 재물</a:t>
            </a:r>
            <a:r>
              <a:rPr lang="en-US" altLang="ko-KR" sz="1800" dirty="0"/>
              <a:t>, </a:t>
            </a:r>
            <a:r>
              <a:rPr lang="ko-KR" altLang="en-US" sz="1800" dirty="0"/>
              <a:t>승점</a:t>
            </a:r>
            <a:r>
              <a:rPr lang="en-US" altLang="ko-KR" sz="1800" dirty="0"/>
              <a:t>, </a:t>
            </a:r>
            <a:r>
              <a:rPr lang="ko-KR" altLang="en-US" sz="1800" dirty="0"/>
              <a:t>왕국 카드로 분류되며 각각의 카드에는 효과가 붙어있으며 각 플레이어는 자신의 턴에 손에 든 카드를 사용할 수 있다</a:t>
            </a:r>
            <a:endParaRPr lang="en-US" altLang="ko-KR" sz="1800" dirty="0"/>
          </a:p>
          <a:p>
            <a:r>
              <a:rPr lang="ko-KR" altLang="en-US" sz="1800" dirty="0"/>
              <a:t>플레이어는 자신의 턴이 되면 왕국 카드의 효과를 쓰거나 재물을 이용해 테이블의 카드 공급처에서 새로운 카드를 획득한다</a:t>
            </a:r>
            <a:endParaRPr lang="en-US" altLang="ko-KR" sz="1800" dirty="0"/>
          </a:p>
          <a:p>
            <a:r>
              <a:rPr lang="ko-KR" altLang="en-US" sz="1800" dirty="0"/>
              <a:t>게임 종료 조건이 달성되었을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각자의 </a:t>
            </a:r>
            <a:r>
              <a:rPr lang="ko-KR" altLang="en-US" sz="1800" dirty="0" err="1"/>
              <a:t>덱에</a:t>
            </a:r>
            <a:r>
              <a:rPr lang="ko-KR" altLang="en-US" sz="1800" dirty="0"/>
              <a:t> 있는 카드들의 승점을 계산해 순위를 정한다</a:t>
            </a:r>
          </a:p>
        </p:txBody>
      </p:sp>
    </p:spTree>
    <p:extLst>
      <p:ext uri="{BB962C8B-B14F-4D97-AF65-F5344CB8AC3E}">
        <p14:creationId xmlns:p14="http://schemas.microsoft.com/office/powerpoint/2010/main" val="153941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AB2BA-1B9C-4CF1-A54E-079EE591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9B9E-6746-4674-A808-F78FB953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CCB3-755C-496B-B212-E1C37A30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구현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70529-91F6-482C-8A79-47A72E89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카드들 중에는 효과가 연쇄되는 경우도 있어 각 행동의 처리를 파이프라인 형식으로 처리한다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다른 행동에 의해 인터셉트 되는 경우로 있어 대기는 </a:t>
            </a:r>
            <a:r>
              <a:rPr lang="en-US" altLang="ko-KR" dirty="0"/>
              <a:t>queue, </a:t>
            </a:r>
            <a:r>
              <a:rPr lang="ko-KR" altLang="en-US" dirty="0"/>
              <a:t>진행중인 행동은 </a:t>
            </a:r>
            <a:r>
              <a:rPr lang="en-US" altLang="ko-KR" dirty="0"/>
              <a:t>stack</a:t>
            </a:r>
            <a:r>
              <a:rPr lang="ko-KR" altLang="en-US" dirty="0"/>
              <a:t>으로 처리하고자 한다</a:t>
            </a:r>
            <a:endParaRPr lang="en-US" altLang="ko-KR" dirty="0"/>
          </a:p>
          <a:p>
            <a:r>
              <a:rPr lang="ko-KR" altLang="en-US" dirty="0"/>
              <a:t>여기서 중요한 것은</a:t>
            </a:r>
            <a:r>
              <a:rPr lang="en-US" altLang="ko-KR" dirty="0"/>
              <a:t>, </a:t>
            </a:r>
            <a:r>
              <a:rPr lang="ko-KR" altLang="en-US" dirty="0"/>
              <a:t>카드의 효과를 처리하는 중이라도 이펙트나 애니메이션 등이 멈춰서는 안 된다는 것이다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7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AEA3-35EC-413E-9B44-DF29EA3A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A10FD-309E-43F8-9048-613E17C0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93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포트폴리오 - 도미니온</vt:lpstr>
      <vt:lpstr>개요</vt:lpstr>
      <vt:lpstr>게임 설명</vt:lpstr>
      <vt:lpstr>클래스 구조</vt:lpstr>
      <vt:lpstr>주요 구현 요소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- 도미니온</dc:title>
  <dc:creator>SBAUser</dc:creator>
  <cp:lastModifiedBy>SBAUser</cp:lastModifiedBy>
  <cp:revision>6</cp:revision>
  <dcterms:created xsi:type="dcterms:W3CDTF">2022-12-30T07:57:37Z</dcterms:created>
  <dcterms:modified xsi:type="dcterms:W3CDTF">2022-12-30T08:48:12Z</dcterms:modified>
</cp:coreProperties>
</file>