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38" y="28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A6787-E9DF-4CAA-92D6-1D894F61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CF816-3638-4D70-8717-B2AB7D06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DC964-0781-4D97-9F22-DDF8537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8CDF2-80EE-455C-BA41-FCB8598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E6DF0-198C-4676-92D7-A14841FF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BDC7-329A-406B-AEA5-5BA52E3D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91C78-008E-4D3E-886E-C710B2675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1D684-1829-49FA-8113-61DFF76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E3103-007B-4449-A6A0-F74F011B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86BA8-82E8-4DB4-80D3-BB9B9BF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3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B28BDD-5104-42BB-BBE9-614FED4EE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52F149-333A-41B0-82D5-C343C7D1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211BB-4027-4CCD-A67E-A700E706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1E3F6-3908-496A-A97B-73DE44DA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822A7-4FE1-49E0-A89B-76354EC3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369B5-1013-4139-8993-2DB5F7BF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39117-6BE3-43C4-A143-73C06C14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65749-45CC-4C86-ABEE-5814B515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8101-16C5-4A6B-A7B7-7634B343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B0D59-A3D5-4425-9404-46973EE2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1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B813E-520C-4442-ADA9-1087D1DB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0C34B-F32C-4991-98AD-031283A8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5D809-3F5C-42C4-BD2D-660F6BDD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6B80D-D3C3-4507-B63E-90A9A08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44E63-24D6-470F-9D29-A10EC74A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1354B-4BD2-42E2-9115-EEC1A54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5F1D6-C9DC-4C17-8E5F-41FFA156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0AE24-09DD-4652-94F6-DDF75B0C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00F62-B1A7-4F04-8E31-32C66DDB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EF633-BE8A-4563-85BA-857568FB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694DD-A5D2-42E2-89B0-1B74C8E7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9C88-47E6-49B4-A6ED-145512DE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2E1A6-6DD5-4882-B0EF-201FFFFC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4695A-7E0B-4446-8E17-D1FB3603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D0A64-3909-4BDF-B6C4-210D6355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5F1744-F0EC-4A41-99BA-3BF8E3D52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08BFD-3F64-4715-AABA-4087BB3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9B735-2A9F-4AF3-BFB8-04B6CC5D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5736A-0A74-438C-92B1-E1B402A2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52F13-1FCC-41BB-BF1E-E920F945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9DD9D-7252-42AC-BC44-5E6E6B0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9F1744-A16C-4431-BCF0-22A6B49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79665-AF8D-435D-87E4-166ACCFC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CCBCBF-C70A-4E5D-8449-4026D8D9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AE0E3-2F79-4DFB-99EA-9B017E4F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B3D90-1A4A-4D1A-BFB9-2C352267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9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2110-B881-47EB-9D8B-E4B5AEE1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8E423-0601-4131-81BD-34FD81C9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46C3CC-6A6D-46CC-94F4-818DC7FD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D18E4-4367-42A4-84E4-AC64A76F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00B0A-A581-421E-8E8C-B3AE4281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75E6B-F030-428D-9B7A-415802AA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165A0-5521-4F15-B932-0D858E1A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274E4-6EAE-4FF8-8EDD-FF8392CBC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79F5D-A2A8-4AD0-A688-F61391D4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4F25D-63F9-4032-801F-AB1C9672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01F35-A20B-4B1C-8548-F35330FC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184C5-C1A8-49F7-A3C6-68C021B4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64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8E596A-3BB9-4CA8-89F9-76FBF484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84759-C227-4F53-A317-3097F5E9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8511E-27FB-44D3-82F2-4401E3A3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EA6F2-D20B-4116-AB7E-6F2D00898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94B98-91FD-4A47-B763-6F14D173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>
            <a:alphaModFix amt="40000"/>
            <a:lum/>
          </a:blip>
          <a:stretch>
            <a:fillRect/>
          </a:stretch>
        </p:blipFill>
        <p:spPr>
          <a:xfrm>
            <a:off x="2974476" y="421119"/>
            <a:ext cx="6003731" cy="6015762"/>
          </a:xfrm>
          <a:prstGeom prst="rect">
            <a:avLst/>
          </a:prstGeom>
          <a:blipFill rotWithShape="1">
            <a:blip r:embed="rId3">
              <a:alphaModFix amt="40000"/>
              <a:lum/>
            </a:blip>
            <a:tile tx="0" ty="0" sx="100000" sy="100000" flip="none" algn="tl"/>
          </a:blipFill>
          <a:effectLst/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124267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포트폴리오 </a:t>
            </a:r>
            <a:r>
              <a:rPr lang="en-US" altLang="ko-KR"/>
              <a:t>- </a:t>
            </a:r>
            <a:r>
              <a:rPr lang="ko-KR" altLang="en-US"/>
              <a:t>도미니온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33250"/>
            <a:ext cx="9144000" cy="924550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배한진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Intro</a:t>
            </a:r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608687" y="1825625"/>
            <a:ext cx="4745113" cy="435133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/>
              <a:t>게임 이름 </a:t>
            </a:r>
            <a:r>
              <a:rPr lang="en-US" altLang="ko-KR" sz="1800"/>
              <a:t>: </a:t>
            </a:r>
            <a:r>
              <a:rPr lang="ko-KR" altLang="en-US" sz="1800"/>
              <a:t>도미니언</a:t>
            </a:r>
            <a:br>
              <a:rPr lang="ko-KR" altLang="en-US" sz="1800"/>
            </a:br>
            <a:r>
              <a:rPr lang="en-US" altLang="ko-KR" sz="1800"/>
              <a:t>(</a:t>
            </a:r>
            <a:r>
              <a:rPr lang="ko-KR" altLang="en-US" sz="1800"/>
              <a:t>동명의 보드게임을 모작</a:t>
            </a:r>
            <a:r>
              <a:rPr lang="en-US" altLang="ko-KR" sz="1800"/>
              <a:t>)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게임 장르 </a:t>
            </a:r>
            <a:r>
              <a:rPr lang="en-US" altLang="ko-KR" sz="1800"/>
              <a:t>: </a:t>
            </a:r>
            <a:r>
              <a:rPr lang="ko-KR" altLang="en-US" sz="1800"/>
              <a:t>카드</a:t>
            </a:r>
            <a:r>
              <a:rPr lang="en-US" altLang="ko-KR" sz="1800"/>
              <a:t>, </a:t>
            </a:r>
            <a:r>
              <a:rPr lang="ko-KR" altLang="en-US" sz="1800"/>
              <a:t>전략</a:t>
            </a:r>
            <a:r>
              <a:rPr lang="en-US" altLang="ko-KR" sz="1800"/>
              <a:t>, </a:t>
            </a:r>
            <a:r>
              <a:rPr lang="ko-KR" altLang="en-US" sz="1800"/>
              <a:t>덱 빌딩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개발 툴 </a:t>
            </a:r>
            <a:r>
              <a:rPr lang="en-US" altLang="ko-KR" sz="1800"/>
              <a:t>: Visual Studio 2022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개발 환경 </a:t>
            </a:r>
            <a:r>
              <a:rPr lang="en-US" altLang="ko-KR" sz="1800"/>
              <a:t>: Windows 11 64bit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라이브러리 </a:t>
            </a:r>
            <a:r>
              <a:rPr lang="en-US" altLang="ko-KR" sz="1800"/>
              <a:t>: WINAPI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개발 기간 </a:t>
            </a:r>
            <a:r>
              <a:rPr lang="en-US" altLang="ko-KR" sz="1800"/>
              <a:t>: 2023.01.02~2023.01.10</a:t>
            </a:r>
            <a:endParaRPr lang="ko-KR" altLang="en-US" sz="1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101" y="1962150"/>
            <a:ext cx="4762500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157" y="5741459"/>
            <a:ext cx="6793685" cy="570201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000"/>
              <a:t>게임판 위의 카드를 구매</a:t>
            </a:r>
            <a:r>
              <a:rPr lang="en-US" altLang="ko-KR" sz="2000"/>
              <a:t>,</a:t>
            </a:r>
            <a:r>
              <a:rPr lang="ko-KR" altLang="en-US" sz="2000"/>
              <a:t> 사용해 점수를 내는 게임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2407" y="1371023"/>
            <a:ext cx="6067184" cy="4115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25560" y="1520959"/>
          <a:ext cx="10408227" cy="47685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99405"/>
                <a:gridCol w="1399405"/>
                <a:gridCol w="7609416"/>
              </a:tblGrid>
              <a:tr h="1411979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게임 시작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재물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승점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왕국 카드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종류를 공급처에 배치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각 플레이어는 동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장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사유지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장으로 덱을 만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든다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그 뒤 각자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장의 카드를 집어들고 게임 시작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59433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턴 진행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액션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액션 카드를 사용하는 단계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기본적으로는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회 가능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5943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구매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재물 카드를 사용해 카드를 구매하는 단계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5943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종료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사용한 카드와 남은 패를 버리고 덱에서 새로 </a:t>
                      </a:r>
                      <a:r>
                        <a:rPr lang="en-US" altLang="ko-KR"/>
                        <a:t>5</a:t>
                      </a:r>
                      <a:r>
                        <a:rPr lang="ko-KR" altLang="en-US"/>
                        <a:t>장의 카드를 가져온다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678301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게임 종료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‘</a:t>
                      </a:r>
                      <a:r>
                        <a:rPr lang="ko-KR" altLang="en-US"/>
                        <a:t>속주</a:t>
                      </a:r>
                      <a:r>
                        <a:rPr lang="en-US" altLang="ko-KR"/>
                        <a:t>’</a:t>
                      </a:r>
                      <a:r>
                        <a:rPr lang="ko-KR" altLang="en-US"/>
                        <a:t> 공급처가 떨어지거나 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혹은 그 외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종류의 공급처가 비게 되면 게임 종료</a:t>
                      </a:r>
                      <a:endParaRPr lang="ko-KR" altLang="en-US"/>
                    </a:p>
                    <a:p>
                      <a:pPr>
                        <a:defRPr/>
                      </a:pP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각 플레이어는 덱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패를 비롯한 자신의 카드들의 승점을 합산해 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점수를낸다 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08503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카드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166091" y="1373908"/>
          <a:ext cx="9417242" cy="4537671"/>
        </p:xfrm>
        <a:graphic>
          <a:graphicData uri="http://schemas.openxmlformats.org/drawingml/2006/table">
            <a:tbl>
              <a:tblPr firstRow="1" bandRow="1"/>
              <a:tblGrid>
                <a:gridCol w="1611899"/>
                <a:gridCol w="1897665"/>
                <a:gridCol w="5907677"/>
              </a:tblGrid>
              <a:tr h="15125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재물 카드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rgbClr val="ffe7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공급처에서 카드를 사기 위한 재물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구매 단계에 제한 없이 쓸 수 있다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5125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승점 카드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rgbClr val="b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플레이어의 점수를 나타내는 카드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각 플레이어가 소유한 승점카드로 점수를 계산한다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그 외에는 어떤 효과도 없다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5125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왕국 카드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rgbClr val="faf3db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패에 카드를 더하거나 액션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구매 횟수를 늘리는 등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다양한 효과를 발휘할 수 있는 카드</a:t>
                      </a:r>
                      <a:endParaRPr lang="ko-KR" altLang="en-US"/>
                    </a:p>
                    <a:p>
                      <a:pPr>
                        <a:defRPr/>
                      </a:pP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효과에 따라 액션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액션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공격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액션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반응 등으로 나뉜다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1152" y="1447033"/>
            <a:ext cx="917222" cy="137583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1152" y="2938317"/>
            <a:ext cx="920429" cy="138064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19257" y="4506576"/>
            <a:ext cx="875530" cy="1313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 구조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57132" y="1369232"/>
            <a:ext cx="9886831" cy="5227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구현 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7291"/>
            <a:ext cx="10515600" cy="413967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턴제 게임 </a:t>
            </a:r>
            <a:r>
              <a:rPr lang="en-US" altLang="ko-KR"/>
              <a:t>-&gt;</a:t>
            </a:r>
            <a:r>
              <a:rPr lang="ko-KR" altLang="en-US"/>
              <a:t> 처리가 즉각적으로 이뤄지지 않는 경우가 많다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입력을 시간에 관계 없이 대기</a:t>
            </a:r>
            <a:r>
              <a:rPr lang="en-US" altLang="ko-KR"/>
              <a:t>/</a:t>
            </a:r>
            <a:r>
              <a:rPr lang="ko-KR" altLang="en-US"/>
              <a:t>일정 시간동안 연출을 보여준다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다른 이펙트나 애니메이션 등이 멈춰서는 안 된다</a:t>
            </a:r>
            <a:r>
              <a:rPr lang="en-US" altLang="ko-KR"/>
              <a:t>!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구현 요소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548794" y="2013881"/>
            <a:ext cx="5547206" cy="2830236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758950"/>
            <a:ext cx="5181600" cy="4351338"/>
          </a:xfrm>
        </p:spPr>
        <p:txBody>
          <a:bodyPr/>
          <a:lstStyle/>
          <a:p>
            <a:pPr>
              <a:defRPr/>
            </a:pPr>
            <a:r>
              <a:rPr lang="ko-KR" altLang="en-US" sz="2200"/>
              <a:t>행동의 진행을 파이프라인으로 구현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각 행동은 하위 행동의 집합으로 진행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자신의 하위 행동이 모두 끝나면 종료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종료 시 처리 결과를 저장</a:t>
            </a:r>
            <a:br>
              <a:rPr lang="ko-KR" altLang="en-US" sz="2200"/>
            </a:br>
            <a:r>
              <a:rPr lang="en-US" altLang="ko-KR" sz="2200"/>
              <a:t>-&gt;</a:t>
            </a:r>
            <a:r>
              <a:rPr lang="ko-KR" altLang="en-US" sz="2200"/>
              <a:t> 상위 행동에서 사용</a:t>
            </a:r>
            <a:endParaRPr lang="ko-KR" altLang="en-US" sz="2200"/>
          </a:p>
        </p:txBody>
      </p:sp>
      <p:sp>
        <p:nvSpPr>
          <p:cNvPr id="5" name=""/>
          <p:cNvSpPr txBox="1"/>
          <p:nvPr/>
        </p:nvSpPr>
        <p:spPr>
          <a:xfrm>
            <a:off x="6937525" y="1459266"/>
            <a:ext cx="5067748" cy="5200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구현 요소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2086071" y="1804323"/>
            <a:ext cx="8019858" cy="401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223</ep:Words>
  <ep:PresentationFormat>와이드스크린</ep:PresentationFormat>
  <ep:Paragraphs>24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포트폴리오 - 도미니온</vt:lpstr>
      <vt:lpstr>Intro</vt:lpstr>
      <vt:lpstr>게임 설명</vt:lpstr>
      <vt:lpstr>게임 설명</vt:lpstr>
      <vt:lpstr>카드</vt:lpstr>
      <vt:lpstr>클래스 구조</vt:lpstr>
      <vt:lpstr>주요 구현 요소</vt:lpstr>
      <vt:lpstr>주요 구현 요소</vt:lpstr>
      <vt:lpstr>주요 구현 요소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2022-12-30T07:57:37.000</dcterms:created>
  <dc:creator>SBAUser</dc:creator>
  <cp:lastModifiedBy>bkhj17</cp:lastModifiedBy>
  <dcterms:modified xsi:type="dcterms:W3CDTF">2023-01-01T10:48:06.403</dcterms:modified>
  <cp:revision>20</cp:revision>
  <dc:title>포트폴리오 - 도미니온</dc:title>
  <cp:version/>
</cp:coreProperties>
</file>