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D28BD2-9BE0-4318-ACFD-2F2E8B044A43}">
  <a:tblStyle styleId="{39D28BD2-9BE0-4318-ACFD-2F2E8B044A4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openxmlformats.org/officeDocument/2006/relationships/hyperlink" Target="https://youtube.com/clip/UgkxQKsiU90C-6XWZaq2hljfCs4Ue5OVLy1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183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sz="2400"/>
              <a:t>DX3D 포트폴리오</a:t>
            </a:r>
            <a:br>
              <a:rPr lang="ko-KR"/>
            </a:br>
            <a:r>
              <a:rPr lang="ko-KR"/>
              <a:t>파이어엠블렘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524000" y="4387932"/>
            <a:ext cx="9144000" cy="86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배한진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183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개요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6096000" y="1544060"/>
          <a:ext cx="5257800" cy="3967075"/>
        </p:xfrm>
        <a:graphic>
          <a:graphicData uri="http://schemas.openxmlformats.org/drawingml/2006/table">
            <a:tbl>
              <a:tblPr firstRow="1" bandRow="1">
                <a:noFill/>
                <a:tableStyleId>{39D28BD2-9BE0-4318-ACFD-2F2E8B044A43}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>
                          <a:solidFill>
                            <a:schemeClr val="dk1"/>
                          </a:solidFill>
                        </a:rPr>
                        <a:t>이름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파이어엠블렘(모작)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/>
                        <a:t>장르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SRPG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/>
                        <a:t>개발 언어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C++, HLSL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/>
                        <a:t>라이브러리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WINAPI, DirectX11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/>
                        <a:t>개발 환경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Windows 11 64bit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/>
                        <a:t>개발 도구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Visual Studio 2022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/>
                        <a:t>개발 기간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23.03.17 ~ 23.04.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0" name="Google Shape;70;p15"/>
          <p:cNvSpPr txBox="1"/>
          <p:nvPr/>
        </p:nvSpPr>
        <p:spPr>
          <a:xfrm>
            <a:off x="846909" y="5364479"/>
            <a:ext cx="10515600" cy="112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marR="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sng" strike="noStrike" cap="none">
              <a:solidFill>
                <a:schemeClr val="hlink"/>
              </a:solidFill>
              <a:latin typeface="Malgun Gothic"/>
              <a:ea typeface="Malgun Gothic"/>
              <a:cs typeface="Malgun Gothic"/>
              <a:sym typeface="Malgun Gothic"/>
              <a:hlinkClick r:id="rId4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ko-KR"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소개영상 : </a:t>
            </a:r>
            <a:r>
              <a:rPr lang="ko-KR" sz="200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https://youtube.com/clip/UgkxQKsiU90C-6XWZaq2hljfCs4Ue5OVLy1k</a:t>
            </a:r>
            <a:endParaRPr sz="2000" b="0" i="0" u="sng" strike="noStrike" cap="none">
              <a:solidFill>
                <a:schemeClr val="hlink"/>
              </a:solidFill>
              <a:latin typeface="Malgun Gothic"/>
              <a:ea typeface="Malgun Gothic"/>
              <a:cs typeface="Malgun Gothic"/>
              <a:sym typeface="Malgun Gothic"/>
              <a:hlinkClick r:id="rId4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sng" strike="noStrike" cap="none">
              <a:solidFill>
                <a:schemeClr val="hlink"/>
              </a:solidFill>
              <a:latin typeface="Malgun Gothic"/>
              <a:ea typeface="Malgun Gothic"/>
              <a:cs typeface="Malgun Gothic"/>
              <a:sym typeface="Malgun Gothic"/>
              <a:hlinkClick r:id="rId4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595" y="1872170"/>
            <a:ext cx="5644940" cy="3175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183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3384386" y="1386673"/>
            <a:ext cx="7276914" cy="519499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클래스 구조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575305" y="5289191"/>
            <a:ext cx="6452950" cy="88927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타일맵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4093292" y="2641992"/>
            <a:ext cx="1534886" cy="22638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183278" y="2825450"/>
            <a:ext cx="1138920" cy="76637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무기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530700" y="5781469"/>
            <a:ext cx="1138919" cy="529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4282339" y="2103560"/>
            <a:ext cx="1117548" cy="4454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 커서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144578" y="4120514"/>
            <a:ext cx="1213254" cy="7455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026780" y="630927"/>
            <a:ext cx="1448851" cy="4996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Window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484690" y="1439598"/>
            <a:ext cx="1837508" cy="529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ModelAnimator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844858" y="5137381"/>
            <a:ext cx="1837508" cy="529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Terrain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30151" y="3977358"/>
            <a:ext cx="709748" cy="529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1040405" y="3977358"/>
            <a:ext cx="709749" cy="529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2670676" y="3977359"/>
            <a:ext cx="709749" cy="529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도끼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856833" y="3977358"/>
            <a:ext cx="709748" cy="529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" name="Google Shape;92;p16"/>
          <p:cNvCxnSpPr>
            <a:stCxn id="81" idx="2"/>
            <a:endCxn id="88" idx="0"/>
          </p:cNvCxnSpPr>
          <p:nvPr/>
        </p:nvCxnSpPr>
        <p:spPr>
          <a:xfrm rot="5400000">
            <a:off x="976188" y="3200772"/>
            <a:ext cx="385500" cy="1167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3" name="Google Shape;93;p16"/>
          <p:cNvCxnSpPr>
            <a:stCxn id="81" idx="2"/>
            <a:endCxn id="90" idx="0"/>
          </p:cNvCxnSpPr>
          <p:nvPr/>
        </p:nvCxnSpPr>
        <p:spPr>
          <a:xfrm rot="-5400000" flipH="1">
            <a:off x="2196438" y="3148122"/>
            <a:ext cx="385500" cy="12729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4" name="Google Shape;94;p16"/>
          <p:cNvCxnSpPr>
            <a:stCxn id="81" idx="2"/>
            <a:endCxn id="89" idx="0"/>
          </p:cNvCxnSpPr>
          <p:nvPr/>
        </p:nvCxnSpPr>
        <p:spPr>
          <a:xfrm rot="5400000">
            <a:off x="1381188" y="3605772"/>
            <a:ext cx="385500" cy="357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" name="Google Shape;95;p16"/>
          <p:cNvCxnSpPr>
            <a:stCxn id="81" idx="2"/>
            <a:endCxn id="91" idx="0"/>
          </p:cNvCxnSpPr>
          <p:nvPr/>
        </p:nvCxnSpPr>
        <p:spPr>
          <a:xfrm rot="-5400000" flipH="1">
            <a:off x="1789488" y="3555072"/>
            <a:ext cx="385500" cy="4590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6" name="Google Shape;96;p16"/>
          <p:cNvSpPr/>
          <p:nvPr/>
        </p:nvSpPr>
        <p:spPr>
          <a:xfrm>
            <a:off x="173562" y="2115848"/>
            <a:ext cx="2148636" cy="529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 스테이터스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" name="Google Shape;97;p16"/>
          <p:cNvCxnSpPr>
            <a:stCxn id="86" idx="3"/>
            <a:endCxn id="80" idx="1"/>
          </p:cNvCxnSpPr>
          <p:nvPr/>
        </p:nvCxnSpPr>
        <p:spPr>
          <a:xfrm>
            <a:off x="2322198" y="1704442"/>
            <a:ext cx="1771200" cy="2069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6"/>
          <p:cNvCxnSpPr>
            <a:stCxn id="96" idx="3"/>
            <a:endCxn id="80" idx="1"/>
          </p:cNvCxnSpPr>
          <p:nvPr/>
        </p:nvCxnSpPr>
        <p:spPr>
          <a:xfrm>
            <a:off x="2322198" y="2380692"/>
            <a:ext cx="1771200" cy="1393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16"/>
          <p:cNvCxnSpPr>
            <a:stCxn id="81" idx="3"/>
            <a:endCxn id="80" idx="1"/>
          </p:cNvCxnSpPr>
          <p:nvPr/>
        </p:nvCxnSpPr>
        <p:spPr>
          <a:xfrm>
            <a:off x="2322198" y="3208636"/>
            <a:ext cx="1771200" cy="565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6"/>
          <p:cNvCxnSpPr>
            <a:stCxn id="87" idx="3"/>
            <a:endCxn id="79" idx="1"/>
          </p:cNvCxnSpPr>
          <p:nvPr/>
        </p:nvCxnSpPr>
        <p:spPr>
          <a:xfrm>
            <a:off x="2682366" y="5402225"/>
            <a:ext cx="892800" cy="331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6"/>
          <p:cNvCxnSpPr>
            <a:stCxn id="82" idx="3"/>
            <a:endCxn id="79" idx="1"/>
          </p:cNvCxnSpPr>
          <p:nvPr/>
        </p:nvCxnSpPr>
        <p:spPr>
          <a:xfrm rot="10800000" flipH="1">
            <a:off x="2669619" y="5733713"/>
            <a:ext cx="905700" cy="312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6"/>
          <p:cNvSpPr/>
          <p:nvPr/>
        </p:nvSpPr>
        <p:spPr>
          <a:xfrm>
            <a:off x="8170983" y="2680005"/>
            <a:ext cx="1213254" cy="7455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상태창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930800" y="3076540"/>
            <a:ext cx="1305050" cy="7455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선택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(이동, 공격)</a:t>
            </a:r>
            <a:endParaRPr/>
          </a:p>
        </p:txBody>
      </p:sp>
      <p:cxnSp>
        <p:nvCxnSpPr>
          <p:cNvPr id="104" name="Google Shape;104;p16"/>
          <p:cNvCxnSpPr>
            <a:stCxn id="85" idx="2"/>
            <a:endCxn id="102" idx="0"/>
          </p:cNvCxnSpPr>
          <p:nvPr/>
        </p:nvCxnSpPr>
        <p:spPr>
          <a:xfrm rot="-5400000" flipH="1">
            <a:off x="7489605" y="1392181"/>
            <a:ext cx="1549500" cy="10263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16"/>
          <p:cNvCxnSpPr>
            <a:stCxn id="85" idx="2"/>
            <a:endCxn id="103" idx="0"/>
          </p:cNvCxnSpPr>
          <p:nvPr/>
        </p:nvCxnSpPr>
        <p:spPr>
          <a:xfrm rot="5400000">
            <a:off x="6194205" y="1519681"/>
            <a:ext cx="1946100" cy="11679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16"/>
          <p:cNvCxnSpPr>
            <a:stCxn id="85" idx="2"/>
            <a:endCxn id="84" idx="0"/>
          </p:cNvCxnSpPr>
          <p:nvPr/>
        </p:nvCxnSpPr>
        <p:spPr>
          <a:xfrm rot="-5400000" flipH="1">
            <a:off x="6256605" y="2625181"/>
            <a:ext cx="2989800" cy="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16"/>
          <p:cNvSpPr/>
          <p:nvPr/>
        </p:nvSpPr>
        <p:spPr>
          <a:xfrm>
            <a:off x="3346461" y="1423736"/>
            <a:ext cx="1448851" cy="49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Scene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와이드스크린</PresentationFormat>
  <Paragraphs>38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Malgun Gothic</vt:lpstr>
      <vt:lpstr>Arial</vt:lpstr>
      <vt:lpstr>Simple Light</vt:lpstr>
      <vt:lpstr>DX3D 포트폴리오 파이어엠블렘</vt:lpstr>
      <vt:lpstr>개요</vt:lpstr>
      <vt:lpstr>클래스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DX3D 포트폴리오 파이어엠블렘</dc:title>
  <cp:lastModifiedBy>배 한진</cp:lastModifiedBy>
  <cp:revision>1</cp:revision>
  <dcterms:modified xsi:type="dcterms:W3CDTF">2023-04-12T12:06:17Z</dcterms:modified>
</cp:coreProperties>
</file>