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plyChainPerformanceforFMCGCompany/SupplyChainPerformanceforFMCGCompan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346EA0-C9C2-49EA-B70B-92B4C0BA94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Supply Chain Performance for FMCG Company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D6DCD71-3AA2-49E3-A6AE-86970861A0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11/2/2024 6:02:06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ly Chain Performance for FMCG Company" id="2" name="slide2">
            <a:extLst>
              <a:ext uri="{FF2B5EF4-FFF2-40B4-BE49-F238E27FC236}">
                <a16:creationId xmlns:a16="http://schemas.microsoft.com/office/drawing/2014/main" id="{72B93130-9998-4C41-80C4-14E4857670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88" y="0"/>
            <a:ext cx="4845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2024-11-02T06:02:20Z</dcterms:created>
  <dcterms:modified xsi:type="dcterms:W3CDTF">2024-11-02T06:02:20Z</dcterms:modified>
</cp:coreProperties>
</file>