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6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4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5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2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9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0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3B90-FEA9-4A87-920C-B17906D3955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88A8-AF56-4B9A-ABE2-AF4A124B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1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236866" y="497941"/>
            <a:ext cx="5934736" cy="5240776"/>
            <a:chOff x="2236866" y="497941"/>
            <a:chExt cx="5934736" cy="52407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6866" y="757142"/>
              <a:ext cx="5581650" cy="49815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308634" y="497941"/>
              <a:ext cx="579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2180" y="5303822"/>
              <a:ext cx="579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2634557" y="994982"/>
              <a:ext cx="4771177" cy="371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08634" y="856483"/>
              <a:ext cx="579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F0"/>
                  </a:solidFill>
                </a:rPr>
                <a:t>C</a:t>
              </a:r>
              <a:endParaRPr lang="ko-KR" altLang="en-US" sz="12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 flipV="1">
              <a:off x="7405734" y="994982"/>
              <a:ext cx="7543" cy="43178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027691" y="3367890"/>
              <a:ext cx="15842" cy="1963995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848788" y="3087232"/>
              <a:ext cx="21223" cy="2206937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622452" y="2408222"/>
              <a:ext cx="28769" cy="292970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4419833" y="1774479"/>
              <a:ext cx="14385" cy="351969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4217213" y="1291298"/>
              <a:ext cx="14387" cy="40028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014594" y="1032097"/>
              <a:ext cx="1" cy="42172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795806" y="1103019"/>
              <a:ext cx="1" cy="42172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549853" y="1702052"/>
              <a:ext cx="7358" cy="3607677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267687" y="2942376"/>
              <a:ext cx="45151" cy="240206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98444" y="5319233"/>
              <a:ext cx="579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</a:rPr>
                <a:t>y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68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36866" y="342316"/>
            <a:ext cx="5934736" cy="5396401"/>
            <a:chOff x="2236866" y="342316"/>
            <a:chExt cx="5934736" cy="53964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6866" y="757142"/>
              <a:ext cx="5581650" cy="49815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308634" y="497941"/>
              <a:ext cx="579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2180" y="5303822"/>
              <a:ext cx="579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2634557" y="994982"/>
              <a:ext cx="4771177" cy="371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08634" y="856483"/>
              <a:ext cx="579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F0"/>
                  </a:solidFill>
                </a:rPr>
                <a:t>C</a:t>
              </a:r>
              <a:endParaRPr lang="ko-KR" altLang="en-US" sz="12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 flipV="1">
              <a:off x="7405734" y="994982"/>
              <a:ext cx="7543" cy="43178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642104" y="2458335"/>
              <a:ext cx="2061453" cy="117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4703557" y="2458335"/>
              <a:ext cx="29521" cy="2835835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25331" y="5254351"/>
                  <a:ext cx="5794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331" y="5254351"/>
                  <a:ext cx="57942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801261" y="2331590"/>
                  <a:ext cx="5794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261" y="2331590"/>
                  <a:ext cx="57942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742598" y="1924990"/>
                  <a:ext cx="5794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598" y="1924990"/>
                  <a:ext cx="57942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2667758" y="2085637"/>
              <a:ext cx="1920240" cy="117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614858" y="342316"/>
                  <a:ext cx="26160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 smtClean="0">
                      <a:solidFill>
                        <a:schemeClr val="tx1"/>
                      </a:solidFill>
                    </a:rPr>
                    <a:t>Reject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𝒄𝒖</m:t>
                          </m:r>
                        </m:e>
                        <m:sup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2400" dirty="0" smtClean="0">
                      <a:solidFill>
                        <a:schemeClr val="tx1"/>
                      </a:solidFill>
                    </a:rPr>
                    <a:t>&gt;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24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858" y="342316"/>
                  <a:ext cx="261609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90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18760" y="327853"/>
            <a:ext cx="5934736" cy="5410864"/>
            <a:chOff x="2236866" y="327853"/>
            <a:chExt cx="5934736" cy="54108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6866" y="757142"/>
              <a:ext cx="5581650" cy="49815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308634" y="497941"/>
              <a:ext cx="579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2180" y="5303822"/>
              <a:ext cx="579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2634557" y="994982"/>
              <a:ext cx="4771177" cy="371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08634" y="856483"/>
              <a:ext cx="579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F0"/>
                  </a:solidFill>
                </a:rPr>
                <a:t>C</a:t>
              </a:r>
              <a:endParaRPr lang="ko-KR" altLang="en-US" sz="12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 flipV="1">
              <a:off x="7405734" y="994982"/>
              <a:ext cx="7543" cy="43178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642104" y="1616366"/>
              <a:ext cx="1737360" cy="117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4368585" y="1634477"/>
              <a:ext cx="29521" cy="365760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25331" y="5254351"/>
                  <a:ext cx="5794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331" y="5254351"/>
                  <a:ext cx="57942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375752" y="1462462"/>
                  <a:ext cx="5794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752" y="1462462"/>
                  <a:ext cx="57942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742598" y="1924990"/>
                  <a:ext cx="5794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598" y="1924990"/>
                  <a:ext cx="57942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2667758" y="2085637"/>
              <a:ext cx="1920240" cy="117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24810" y="327853"/>
                  <a:ext cx="295988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 smtClean="0"/>
                    <a:t>Accept</a:t>
                  </a:r>
                  <a:r>
                    <a:rPr lang="en-US" altLang="ko-KR" sz="2400" dirty="0" smtClean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𝒄𝒖</m:t>
                          </m:r>
                        </m:e>
                        <m:sup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24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2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sz="24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810" y="327853"/>
                  <a:ext cx="295988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58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88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2242" y="499869"/>
            <a:ext cx="11528031" cy="5410864"/>
            <a:chOff x="482242" y="499869"/>
            <a:chExt cx="11528031" cy="5410864"/>
          </a:xfrm>
        </p:grpSpPr>
        <p:grpSp>
          <p:nvGrpSpPr>
            <p:cNvPr id="2" name="Group 1"/>
            <p:cNvGrpSpPr/>
            <p:nvPr/>
          </p:nvGrpSpPr>
          <p:grpSpPr>
            <a:xfrm>
              <a:off x="6075537" y="499869"/>
              <a:ext cx="5934736" cy="5410864"/>
              <a:chOff x="2236866" y="327853"/>
              <a:chExt cx="5934736" cy="541086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6866" y="757142"/>
                <a:ext cx="5581650" cy="498157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308634" y="497941"/>
                <a:ext cx="579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U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592180" y="5303822"/>
                <a:ext cx="579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2634557" y="994982"/>
                <a:ext cx="4771177" cy="371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08634" y="856483"/>
                <a:ext cx="579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00B0F0"/>
                    </a:solidFill>
                  </a:rPr>
                  <a:t>C</a:t>
                </a:r>
                <a:endParaRPr lang="ko-KR" altLang="en-US" sz="12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7405734" y="994982"/>
                <a:ext cx="7543" cy="43178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642104" y="1616366"/>
                <a:ext cx="1737360" cy="117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4368585" y="1634477"/>
                <a:ext cx="29521" cy="36576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625331" y="5254351"/>
                    <a:ext cx="5794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5331" y="5254351"/>
                    <a:ext cx="579422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375752" y="1462462"/>
                    <a:ext cx="5794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5752" y="1462462"/>
                    <a:ext cx="57942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742598" y="1924990"/>
                    <a:ext cx="5794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598" y="1924990"/>
                    <a:ext cx="579422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2667758" y="2085637"/>
                <a:ext cx="1920240" cy="117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724810" y="327853"/>
                    <a:ext cx="295988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 smtClean="0"/>
                      <a:t>Accept</a:t>
                    </a:r>
                    <a:r>
                      <a:rPr lang="en-US" altLang="ko-KR" sz="2400" dirty="0" smtClean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𝒄𝒖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altLang="ko-KR" sz="2400" dirty="0" smtClean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ko-KR" altLang="en-US" sz="2400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810" y="327853"/>
                    <a:ext cx="2959886" cy="83099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58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482242" y="499869"/>
              <a:ext cx="5934736" cy="5396401"/>
              <a:chOff x="2236866" y="342316"/>
              <a:chExt cx="5934736" cy="539640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6866" y="757142"/>
                <a:ext cx="5581650" cy="498157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308634" y="497941"/>
                <a:ext cx="579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U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592180" y="5303822"/>
                <a:ext cx="579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2634557" y="994982"/>
                <a:ext cx="4771177" cy="371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308634" y="856483"/>
                <a:ext cx="579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00B0F0"/>
                    </a:solidFill>
                  </a:rPr>
                  <a:t>C</a:t>
                </a:r>
                <a:endParaRPr lang="ko-KR" altLang="en-US" sz="12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7405734" y="994982"/>
                <a:ext cx="7543" cy="43178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642104" y="2458335"/>
                <a:ext cx="2061453" cy="117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703557" y="2458335"/>
                <a:ext cx="29521" cy="283583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625331" y="5254351"/>
                    <a:ext cx="5794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5331" y="5254351"/>
                    <a:ext cx="579422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01261" y="2331590"/>
                    <a:ext cx="5794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261" y="2331590"/>
                    <a:ext cx="57942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742598" y="1924990"/>
                    <a:ext cx="5794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598" y="1924990"/>
                    <a:ext cx="57942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Connector 33"/>
              <p:cNvCxnSpPr/>
              <p:nvPr/>
            </p:nvCxnSpPr>
            <p:spPr>
              <a:xfrm flipV="1">
                <a:off x="2667758" y="2085637"/>
                <a:ext cx="1920240" cy="117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614858" y="342316"/>
                    <a:ext cx="26160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 smtClean="0">
                        <a:solidFill>
                          <a:schemeClr val="tx1"/>
                        </a:solidFill>
                      </a:rPr>
                      <a:t>Reject 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𝒄𝒖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altLang="ko-KR" sz="2400" dirty="0" smtClean="0">
                        <a:solidFill>
                          <a:schemeClr val="tx1"/>
                        </a:solidFill>
                      </a:rPr>
                      <a:t>&gt;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altLang="ko-KR" sz="2400" dirty="0" smtClean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4858" y="342316"/>
                    <a:ext cx="2616095" cy="46166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8186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21" y="696825"/>
            <a:ext cx="5191125" cy="577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81" y="611100"/>
            <a:ext cx="5248275" cy="594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56290" y="1032332"/>
                <a:ext cx="579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90" y="1032332"/>
                <a:ext cx="579422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23914" y="1827528"/>
                <a:ext cx="579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14" y="1827528"/>
                <a:ext cx="5794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153158" y="3472740"/>
                <a:ext cx="579422" cy="47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158" y="3472740"/>
                <a:ext cx="579422" cy="475771"/>
              </a:xfrm>
              <a:prstGeom prst="rect">
                <a:avLst/>
              </a:prstGeom>
              <a:blipFill rotWithShape="0">
                <a:blip r:embed="rId6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 flipV="1">
            <a:off x="1735771" y="2896536"/>
            <a:ext cx="29521" cy="283583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62526" y="3095376"/>
            <a:ext cx="4297680" cy="37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82817" y="2975433"/>
            <a:ext cx="57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M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66579" y="5732371"/>
                <a:ext cx="579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79" y="5732371"/>
                <a:ext cx="579422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757024" y="3805636"/>
                <a:ext cx="579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24" y="3805636"/>
                <a:ext cx="579422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829781" y="2758036"/>
                <a:ext cx="579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81" y="2758036"/>
                <a:ext cx="579422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367296" y="88235"/>
                <a:ext cx="3355310" cy="691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Accept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296" y="88235"/>
                <a:ext cx="3355310" cy="6912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9237237" y="3228934"/>
            <a:ext cx="0" cy="256032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068045" y="5802215"/>
                <a:ext cx="579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045" y="5802215"/>
                <a:ext cx="579422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6862526" y="3535804"/>
            <a:ext cx="1737360" cy="11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638467" y="3386682"/>
                <a:ext cx="579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67" y="3386682"/>
                <a:ext cx="579422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272165" y="3148283"/>
                <a:ext cx="579422" cy="47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165" y="3148283"/>
                <a:ext cx="579422" cy="476797"/>
              </a:xfrm>
              <a:prstGeom prst="rect">
                <a:avLst/>
              </a:prstGeom>
              <a:blipFill rotWithShape="0">
                <a:blip r:embed="rId13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33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39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Il Bae</dc:creator>
  <cp:lastModifiedBy>Kang Il Bae</cp:lastModifiedBy>
  <cp:revision>7</cp:revision>
  <dcterms:created xsi:type="dcterms:W3CDTF">2019-06-11T07:58:44Z</dcterms:created>
  <dcterms:modified xsi:type="dcterms:W3CDTF">2019-06-11T11:09:54Z</dcterms:modified>
</cp:coreProperties>
</file>