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06" d="100"/>
          <a:sy n="106" d="100"/>
        </p:scale>
        <p:origin x="-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t0dfonB40g" TargetMode="External"/><Relationship Id="rId2" Type="http://schemas.openxmlformats.org/officeDocument/2006/relationships/hyperlink" Target="https://youtu.be/rgk-amaNQw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eug3BW66-UY" TargetMode="External"/><Relationship Id="rId4" Type="http://schemas.openxmlformats.org/officeDocument/2006/relationships/hyperlink" Target="https://youtu.be/tPPbm4_hpY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Lux Measurement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Brian Medrano </a:t>
            </a:r>
            <a:r>
              <a:rPr lang="en-US" dirty="0" err="1"/>
              <a:t>Kiaer</a:t>
            </a:r>
            <a:endParaRPr lang="en-US" dirty="0"/>
          </a:p>
          <a:p>
            <a:r>
              <a:rPr lang="en-US" sz="1600" dirty="0"/>
              <a:t>kiaer@unlv.nevada.edu</a:t>
            </a:r>
          </a:p>
          <a:p>
            <a:r>
              <a:rPr lang="en-US" dirty="0"/>
              <a:t>Justine Jeryll Macato</a:t>
            </a:r>
          </a:p>
          <a:p>
            <a:r>
              <a:rPr lang="en-US" sz="1600" dirty="0"/>
              <a:t>macatoj@unlv.nevada.edu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Justine Jeryll Macato</a:t>
            </a:r>
          </a:p>
          <a:p>
            <a:r>
              <a:rPr lang="en-US" dirty="0"/>
              <a:t>Task Completed: </a:t>
            </a:r>
          </a:p>
          <a:p>
            <a:r>
              <a:rPr lang="en-US" dirty="0"/>
              <a:t>Assisted with code creation</a:t>
            </a:r>
          </a:p>
          <a:p>
            <a:r>
              <a:rPr lang="en-US" dirty="0"/>
              <a:t>Implemented Transmitter 1 and 2 with the Receiver</a:t>
            </a:r>
          </a:p>
          <a:p>
            <a:r>
              <a:rPr lang="en-US" dirty="0"/>
              <a:t>Tested that the Transmitters are sending and the Receiver is receiving </a:t>
            </a:r>
          </a:p>
          <a:p>
            <a:r>
              <a:rPr lang="en-US" dirty="0"/>
              <a:t>Wrote the other half of the Final Report</a:t>
            </a:r>
          </a:p>
          <a:p>
            <a:r>
              <a:rPr lang="en-US" dirty="0"/>
              <a:t>Presented half of the presentation</a:t>
            </a:r>
          </a:p>
          <a:p>
            <a:endParaRPr lang="en-US" dirty="0"/>
          </a:p>
          <a:p>
            <a:r>
              <a:rPr lang="en-US" dirty="0"/>
              <a:t>Contribution % towards the project: </a:t>
            </a:r>
          </a:p>
          <a:p>
            <a:r>
              <a:rPr lang="en-US" dirty="0"/>
              <a:t>Coding (%): 10%</a:t>
            </a:r>
          </a:p>
          <a:p>
            <a:r>
              <a:rPr lang="en-US" dirty="0"/>
              <a:t>Implementation (%): 50% </a:t>
            </a:r>
          </a:p>
          <a:p>
            <a:r>
              <a:rPr lang="en-US" dirty="0"/>
              <a:t>Testing/Demo (%): 50%</a:t>
            </a:r>
          </a:p>
          <a:p>
            <a:r>
              <a:rPr lang="en-US" dirty="0"/>
              <a:t>Documentation (%): 50%</a:t>
            </a:r>
          </a:p>
          <a:p>
            <a:r>
              <a:rPr lang="en-US" dirty="0"/>
              <a:t>Presentation (%):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9314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To interface with the TSL2591 lux sensors and send their data to a receiver ATmega328P using the NRF24L01.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Interface with oneTSL2591 lux sensor using I2C</a:t>
            </a:r>
          </a:p>
          <a:p>
            <a:pPr marL="457200" indent="-457200">
              <a:buAutoNum type="arabicPeriod"/>
            </a:pPr>
            <a:r>
              <a:rPr lang="en-US" dirty="0"/>
              <a:t>Interface with the TCA9548A 1-to-8 mux to allow reading from two TSL2591 lux sensors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Send data through NRF24L01 to receiver ATmega328P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– Receiver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F56A4-A5ED-4272-8B6E-3D4A62737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06" y="981075"/>
            <a:ext cx="8143875" cy="489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CA5D9-D914-4BF2-B84B-C66F51AE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7" y="806445"/>
            <a:ext cx="9144000" cy="52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0675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– Transmitter 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FD854-92CF-426F-8237-34C6E066C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38" y="1111162"/>
            <a:ext cx="8431212" cy="46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– Transmitter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1D64C-1D3E-4433-93F7-CA2D80579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38" y="1937765"/>
            <a:ext cx="8431212" cy="29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1473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TSL2591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NRF24L01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TCA9548A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NRF24L01 using SPI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TSL2591 using I2C – Address (0x29)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TCA9548A using I2C – Address (0x70)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 – I didn’t do picture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was made to be used with I2C and SPI communications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NRF24L01 libraries were from antoineleclair’s GitHub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I2c_master libraries were from g4lvanix’s GitHub repository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TSL2591 data is collected using I2C on Transmitter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TSL2591’s data are collected through a TCA9548A using I2C on Transmitter 2</a:t>
            </a:r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Networking/Visualization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Lux data is displayed on Data Visualizer using USART before transmission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Receiver displays all three lux data on Data Visualizer using USART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80252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https://youtu.be/rgk-amaNQww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Transmitter 1 with Data Visualizer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https://youtu.be/8t0dfonB40g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Transmitter 1 to Receiver with Data Visualizer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https://youtu.be/tPPbm4_hpYk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Transmitter 1 and 2 to Receiver with Data Visualizer</a:t>
            </a:r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https://youtu.be/eug3BW66-UY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three nodes one breadboard and computer</a:t>
            </a:r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Brian Medrano </a:t>
            </a:r>
            <a:r>
              <a:rPr lang="en-US" dirty="0" err="1"/>
              <a:t>Kiaer</a:t>
            </a:r>
            <a:endParaRPr lang="en-US" dirty="0"/>
          </a:p>
          <a:p>
            <a:r>
              <a:rPr lang="en-US" dirty="0"/>
              <a:t>Task Completed: </a:t>
            </a:r>
          </a:p>
          <a:p>
            <a:r>
              <a:rPr lang="en-US" dirty="0"/>
              <a:t>Wrote and debugged the code for each Task.</a:t>
            </a:r>
          </a:p>
          <a:p>
            <a:r>
              <a:rPr lang="en-US" dirty="0"/>
              <a:t>Implemented multiple Transmitter Nodes to 1 Receiver Node</a:t>
            </a:r>
          </a:p>
          <a:p>
            <a:r>
              <a:rPr lang="en-US" dirty="0"/>
              <a:t>Several testing with hardware implementation</a:t>
            </a:r>
          </a:p>
          <a:p>
            <a:r>
              <a:rPr lang="en-US" dirty="0"/>
              <a:t>Wrote half of the Final Report </a:t>
            </a:r>
          </a:p>
          <a:p>
            <a:r>
              <a:rPr lang="en-US" dirty="0"/>
              <a:t>Wrote a portion of the Final Presentation</a:t>
            </a:r>
          </a:p>
          <a:p>
            <a:endParaRPr lang="en-US" dirty="0"/>
          </a:p>
          <a:p>
            <a:r>
              <a:rPr lang="en-US" dirty="0"/>
              <a:t>Contribution % towards the project: </a:t>
            </a:r>
          </a:p>
          <a:p>
            <a:r>
              <a:rPr lang="en-US" dirty="0"/>
              <a:t>Coding (%): 90%</a:t>
            </a:r>
          </a:p>
          <a:p>
            <a:r>
              <a:rPr lang="en-US" dirty="0"/>
              <a:t>Implementation (%): 50%</a:t>
            </a:r>
          </a:p>
          <a:p>
            <a:r>
              <a:rPr lang="en-US" dirty="0"/>
              <a:t>Testing/Demo (%): 50%</a:t>
            </a:r>
          </a:p>
          <a:p>
            <a:r>
              <a:rPr lang="en-US" dirty="0"/>
              <a:t>Documentation (%): 50%</a:t>
            </a:r>
            <a:endParaRPr lang="en-US" b="1" dirty="0"/>
          </a:p>
          <a:p>
            <a:r>
              <a:rPr lang="en-US" dirty="0"/>
              <a:t>Presentation (%): 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0</TotalTime>
  <Words>416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TM10220963</vt:lpstr>
      <vt:lpstr>Multiple Lux Measurement</vt:lpstr>
      <vt:lpstr>AIM &amp; ACCOMPLISHMENT</vt:lpstr>
      <vt:lpstr>SCHEMATICS – Receiver </vt:lpstr>
      <vt:lpstr>SCHEMATICS – Transmitter 1 </vt:lpstr>
      <vt:lpstr>SCHEMATICS – Transmitter 2</vt:lpstr>
      <vt:lpstr>DESIGN STAGES</vt:lpstr>
      <vt:lpstr>CODE DEVELOPMENT – I didn’t do picture thing</vt:lpstr>
      <vt:lpstr>DEMO SNAPSHOT/VIDEO</vt:lpstr>
      <vt:lpstr>Group Projects</vt:lpstr>
      <vt:lpstr>Group Projects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Brian Medrano</cp:lastModifiedBy>
  <cp:revision>22</cp:revision>
  <dcterms:created xsi:type="dcterms:W3CDTF">2015-05-11T03:56:13Z</dcterms:created>
  <dcterms:modified xsi:type="dcterms:W3CDTF">2018-05-08T18:45:16Z</dcterms:modified>
</cp:coreProperties>
</file>