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1"/>
  </p:notesMasterIdLst>
  <p:handoutMasterIdLst>
    <p:handoutMasterId r:id="rId12"/>
  </p:handoutMasterIdLst>
  <p:sldIdLst>
    <p:sldId id="1398" r:id="rId5"/>
    <p:sldId id="1393" r:id="rId6"/>
    <p:sldId id="1318" r:id="rId7"/>
    <p:sldId id="1399" r:id="rId8"/>
    <p:sldId id="1400" r:id="rId9"/>
    <p:sldId id="1401" r:id="rId1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otnetConf Template" id="{A073DAE3-B461-442F-A3D3-6642BD875E45}">
          <p14:sldIdLst>
            <p14:sldId id="1398"/>
            <p14:sldId id="1393"/>
            <p14:sldId id="1318"/>
            <p14:sldId id="1399"/>
            <p14:sldId id="1400"/>
            <p14:sldId id="140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A20"/>
    <a:srgbClr val="FFFFFF"/>
    <a:srgbClr val="BAD80A"/>
    <a:srgbClr val="292929"/>
    <a:srgbClr val="A80000"/>
    <a:srgbClr val="5C2D91"/>
    <a:srgbClr val="0078D7"/>
    <a:srgbClr val="107C10"/>
    <a:srgbClr val="000000"/>
    <a:srgbClr val="D83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6215" autoAdjust="0"/>
  </p:normalViewPr>
  <p:slideViewPr>
    <p:cSldViewPr>
      <p:cViewPr varScale="1">
        <p:scale>
          <a:sx n="82" d="100"/>
          <a:sy n="82" d="100"/>
        </p:scale>
        <p:origin x="60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122"/>
    </p:cViewPr>
  </p:sorterViewPr>
  <p:notesViewPr>
    <p:cSldViewPr showGuides="1">
      <p:cViewPr varScale="1">
        <p:scale>
          <a:sx n="81" d="100"/>
          <a:sy n="81" d="100"/>
        </p:scale>
        <p:origin x="3042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err="1"/>
              <a:t>dotnetConf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6/7/2016 8:47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err="1"/>
              <a:t>dotnetConf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6/7/2016 8:46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err="1"/>
              <a:t>dotnetConf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6/7/2016 8:46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68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err="1"/>
              <a:t>dotnetConf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6/7/2016 8:47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err="1"/>
              <a:t>dotnetConf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6/7/2016 8:47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44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57200" y="6213376"/>
            <a:ext cx="1449939" cy="30660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6876" y="2119164"/>
            <a:ext cx="5083476" cy="1609436"/>
            <a:chOff x="305456" y="2253658"/>
            <a:chExt cx="5083476" cy="1609436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054910" cy="1292662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72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2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060616" cy="7109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3000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3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53875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436475" cy="6994525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6213376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830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8" y="0"/>
            <a:ext cx="952400" cy="5766967"/>
            <a:chOff x="12618968" y="0"/>
            <a:chExt cx="952400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339" r:id="rId16"/>
    <p:sldLayoutId id="2147484254" r:id="rId17"/>
    <p:sldLayoutId id="2147484257" r:id="rId18"/>
    <p:sldLayoutId id="2147484258" r:id="rId19"/>
    <p:sldLayoutId id="2147484340" r:id="rId20"/>
    <p:sldLayoutId id="2147484260" r:id="rId21"/>
    <p:sldLayoutId id="2147484299" r:id="rId22"/>
    <p:sldLayoutId id="2147484263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ayedHa@Microsoft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70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Publishing ASP.NET Core Applications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Sayed Ibrahim Hashimi</a:t>
            </a:r>
            <a:endParaRPr lang="en-US" dirty="0"/>
          </a:p>
          <a:p>
            <a:r>
              <a:rPr lang="en-US" dirty="0" smtClean="0"/>
              <a:t>Senior Program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619452"/>
          </a:xfrm>
        </p:spPr>
        <p:txBody>
          <a:bodyPr/>
          <a:lstStyle/>
          <a:p>
            <a:r>
              <a:rPr lang="en-US" sz="7200" dirty="0" smtClean="0">
                <a:latin typeface="Source Code Pro" panose="020B0509030403020204" pitchFamily="49" charset="0"/>
                <a:hlinkClick r:id="rId3"/>
              </a:rPr>
              <a:t>SayedHa@Microsoft.com</a:t>
            </a:r>
            <a:endParaRPr lang="en-US" sz="7200" dirty="0" smtClean="0">
              <a:latin typeface="Source Code Pro" panose="020B0509030403020204" pitchFamily="49" charset="0"/>
            </a:endParaRPr>
          </a:p>
          <a:p>
            <a:endParaRPr lang="en-US" sz="7200" dirty="0" smtClean="0">
              <a:latin typeface="Source Code Pro" panose="020B0509030403020204" pitchFamily="49" charset="0"/>
            </a:endParaRPr>
          </a:p>
          <a:p>
            <a:r>
              <a:rPr lang="en-US" sz="7200" dirty="0" smtClean="0">
                <a:latin typeface="Source Code Pro" panose="020B0509030403020204" pitchFamily="49" charset="0"/>
              </a:rPr>
              <a:t>@</a:t>
            </a:r>
            <a:r>
              <a:rPr lang="en-US" sz="7200" dirty="0" err="1" smtClean="0">
                <a:latin typeface="Source Code Pro" panose="020B0509030403020204" pitchFamily="49" charset="0"/>
              </a:rPr>
              <a:t>SayedIHashimi</a:t>
            </a:r>
            <a:endParaRPr lang="en-US" sz="7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9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dirty="0" smtClean="0"/>
              <a:t>How Visual Studio Publishing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652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138630" y="2012271"/>
            <a:ext cx="2812651" cy="28334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617220" y="3029459"/>
            <a:ext cx="1855470" cy="7990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 Dialog</a:t>
            </a:r>
            <a:endParaRPr lang="en-US" dirty="0"/>
          </a:p>
        </p:txBody>
      </p:sp>
      <p:cxnSp>
        <p:nvCxnSpPr>
          <p:cNvPr id="5" name="Straight Arrow Connector 4"/>
          <p:cNvCxnSpPr>
            <a:stCxn id="19" idx="3"/>
          </p:cNvCxnSpPr>
          <p:nvPr/>
        </p:nvCxnSpPr>
        <p:spPr>
          <a:xfrm flipV="1">
            <a:off x="2951281" y="3101174"/>
            <a:ext cx="2437959" cy="32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9" idx="3"/>
            <a:endCxn id="17" idx="1"/>
          </p:cNvCxnSpPr>
          <p:nvPr/>
        </p:nvCxnSpPr>
        <p:spPr>
          <a:xfrm>
            <a:off x="2951281" y="3429000"/>
            <a:ext cx="1390187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341468" y="2012271"/>
            <a:ext cx="2812651" cy="28334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msbuild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820058" y="3029459"/>
            <a:ext cx="1855470" cy="7990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dotnet</a:t>
            </a:r>
            <a:r>
              <a:rPr lang="en-US" dirty="0" smtClean="0"/>
              <a:t> publish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87548" y="2958141"/>
            <a:ext cx="526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❶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349610" y="2012271"/>
            <a:ext cx="3703761" cy="283345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PowerShell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0102423" y="3029459"/>
            <a:ext cx="1855470" cy="79908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msdeploy.exe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547" y="3022508"/>
            <a:ext cx="812985" cy="81298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7" idx="3"/>
            <a:endCxn id="9" idx="1"/>
          </p:cNvCxnSpPr>
          <p:nvPr/>
        </p:nvCxnSpPr>
        <p:spPr>
          <a:xfrm>
            <a:off x="7154119" y="3429000"/>
            <a:ext cx="1195491" cy="0"/>
          </a:xfrm>
          <a:prstGeom prst="straightConnector1">
            <a:avLst/>
          </a:prstGeom>
          <a:ln w="1016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409033" y="2958141"/>
            <a:ext cx="526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❷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82435" y="2958141"/>
            <a:ext cx="4924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80005" y="3906823"/>
            <a:ext cx="1046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PowerShell</a:t>
            </a:r>
          </a:p>
          <a:p>
            <a:pPr algn="ctr"/>
            <a:r>
              <a:rPr lang="en-US" sz="1200" dirty="0" smtClean="0"/>
              <a:t>Script</a:t>
            </a:r>
            <a:endParaRPr lang="en-US" sz="1200" dirty="0"/>
          </a:p>
        </p:txBody>
      </p:sp>
      <p:cxnSp>
        <p:nvCxnSpPr>
          <p:cNvPr id="16" name="Straight Arrow Connector 15"/>
          <p:cNvCxnSpPr>
            <a:endCxn id="10" idx="1"/>
          </p:cNvCxnSpPr>
          <p:nvPr/>
        </p:nvCxnSpPr>
        <p:spPr>
          <a:xfrm flipV="1">
            <a:off x="9509532" y="3429000"/>
            <a:ext cx="592891" cy="1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434835" y="2958141"/>
            <a:ext cx="526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❸</a:t>
            </a:r>
          </a:p>
        </p:txBody>
      </p:sp>
    </p:spTree>
    <p:extLst>
      <p:ext uri="{BB962C8B-B14F-4D97-AF65-F5344CB8AC3E}">
        <p14:creationId xmlns:p14="http://schemas.microsoft.com/office/powerpoint/2010/main" val="265701148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437" y="1744662"/>
            <a:ext cx="1196340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ource Code Pro" panose="020B0509030403020204" pitchFamily="49" charset="0"/>
              </a:rPr>
              <a:t>Import-Module </a:t>
            </a:r>
            <a:r>
              <a:rPr lang="en-US" sz="32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“${</a:t>
            </a:r>
            <a:r>
              <a:rPr lang="en-US" sz="32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env:ProgramFiles</a:t>
            </a:r>
            <a:r>
              <a:rPr lang="en-US" sz="3200" dirty="0">
                <a:solidFill>
                  <a:schemeClr val="bg1"/>
                </a:solidFill>
                <a:latin typeface="Source Code Pro" panose="020B0509030403020204" pitchFamily="49" charset="0"/>
              </a:rPr>
              <a:t>(x86)}\Microsoft Visual Studio 14.0\Common7\IDE\Extensions\Microsoft\Web </a:t>
            </a:r>
            <a:r>
              <a:rPr lang="en-US" sz="32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Tools\Publish\Scripts\1.1.0\publish-module.psm1”</a:t>
            </a:r>
            <a:endParaRPr lang="en-US" sz="3200" dirty="0">
              <a:solidFill>
                <a:schemeClr val="bg1"/>
              </a:solidFill>
              <a:latin typeface="Source Code Pro" panose="020B05090304030202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Source Code Pro" panose="020B0509030403020204" pitchFamily="49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Source Code Pro" panose="020B0509030403020204" pitchFamily="49" charset="0"/>
              </a:rPr>
              <a:t>get-help publish-aspnet -full</a:t>
            </a:r>
            <a:endParaRPr lang="en-US" sz="32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help in 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2297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/>
    </d12e2661e9634d9aa98bbb375f31aced>
    <Event_x0020_Start_x0020_Date xmlns="01c77077-aee4-4b5f-bd4e-9cd40a6fff29">2016-06-07T07:00:00+00:00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/>
    </iaa5f83406f94009a0f6a3e890699ff7>
    <External_x0020_Speaker xmlns="01c77077-aee4-4b5f-bd4e-9cd40a6fff29" xsi:nil="true"/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 xsi:nil="true"/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/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 xsi:nil="true"/>
    <Event_x0020_End_x0020_Date xmlns="01c77077-aee4-4b5f-bd4e-9cd40a6fff29">2016-06-09T07:00:00+00:00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dotnetConf</TermName>
          <TermId xmlns="http://schemas.microsoft.com/office/infopath/2007/PartnerControls">be266ed6-d54a-44a0-a41e-10cf95a5491e</TermId>
        </TermInfo>
      </Terms>
    </TaxKeywordTaxHTField>
    <TaxCatchAll xmlns="230e9df3-be65-4c73-a93b-d1236ebd677e">
      <Value>179</Value>
    </TaxCatchAll>
    <NumberofDownloads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www.w3.org/XML/1998/namespace"/>
    <ds:schemaRef ds:uri="http://purl.org/dc/elements/1.1/"/>
    <ds:schemaRef ds:uri="230e9df3-be65-4c73-a93b-d1236ebd677e"/>
    <ds:schemaRef ds:uri="http://schemas.microsoft.com/office/2006/metadata/properties"/>
    <ds:schemaRef ds:uri="8ff673fc-3231-4e3a-893b-6d7f7cd32766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01c77077-aee4-4b5f-bd4e-9cd40a6fff29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dotnetConf_2016_16x9_Template</Template>
  <TotalTime>6</TotalTime>
  <Words>146</Words>
  <Application>Microsoft Office PowerPoint</Application>
  <PresentationFormat>Custom</PresentationFormat>
  <Paragraphs>36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Source Code Pro</vt:lpstr>
      <vt:lpstr>Wingdings</vt:lpstr>
      <vt:lpstr>8-30707_dotnetConf_Template</vt:lpstr>
      <vt:lpstr>PowerPoint Presentation</vt:lpstr>
      <vt:lpstr>Publishing ASP.NET Core Applications</vt:lpstr>
      <vt:lpstr>Contact Info</vt:lpstr>
      <vt:lpstr>How Visual Studio Publishing Works</vt:lpstr>
      <vt:lpstr>PowerPoint Presentation</vt:lpstr>
      <vt:lpstr>Load help in PowerShell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Sayed Hashimi</dc:creator>
  <cp:keywords>dotnetConf</cp:keywords>
  <dc:description>Template: Mitchell Derrey, Silverfox Productions_x000d_
Formatting: _x000d_
Audience Type:</dc:description>
  <cp:lastModifiedBy>Sayed Hashimi</cp:lastModifiedBy>
  <cp:revision>6</cp:revision>
  <dcterms:created xsi:type="dcterms:W3CDTF">2016-06-07T15:44:26Z</dcterms:created>
  <dcterms:modified xsi:type="dcterms:W3CDTF">2016-06-07T15:52:01Z</dcterms:modified>
  <cp:category>dotnetConf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179;#dotnetConf|be266ed6-d54a-44a0-a41e-10cf95a5491e</vt:lpwstr>
  </property>
  <property fmtid="{D5CDD505-2E9C-101B-9397-08002B2CF9AE}" pid="12" name="Audience1">
    <vt:lpwstr/>
  </property>
  <property fmtid="{D5CDD505-2E9C-101B-9397-08002B2CF9AE}" pid="13" name="Event Name">
    <vt:lpwstr/>
  </property>
</Properties>
</file>