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8" r:id="rId2"/>
    <p:sldId id="259" r:id="rId3"/>
    <p:sldId id="261" r:id="rId4"/>
    <p:sldId id="262" r:id="rId5"/>
    <p:sldId id="267" r:id="rId6"/>
    <p:sldId id="263" r:id="rId7"/>
    <p:sldId id="269" r:id="rId8"/>
    <p:sldId id="270" r:id="rId9"/>
    <p:sldId id="264" r:id="rId10"/>
    <p:sldId id="265" r:id="rId11"/>
    <p:sldId id="268" r:id="rId12"/>
    <p:sldId id="271" r:id="rId1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B9E5E-83CB-4430-800A-C6CE9E3D5085}" v="134" dt="2020-11-16T22:35:58.163"/>
    <p1510:client id="{6337721B-AFB8-4E52-BCED-07AF13C052BE}" v="384" dt="2020-11-16T08:31:18.855"/>
    <p1510:client id="{871B55F7-9EF6-483E-99DF-A0CD33F945A2}" v="1126" dt="2020-12-01T06:18:38.737"/>
    <p1510:client id="{BE06128F-A623-403A-BB82-8929634F7F87}" v="39" dt="2020-12-01T04:07:44.434"/>
    <p1510:client id="{C1462C44-19B2-4F8A-90C6-0C157E6E9280}" v="868" dt="2020-11-16T14:04:20.031"/>
    <p1510:client id="{E73E3C90-370C-47CA-9E35-25DF5798A9D5}" v="2219" dt="2020-11-16T01:42:10.599"/>
    <p1510:client id="{F03C4104-1291-4202-920A-F483CEA45857}" v="131" dt="2020-12-01T04:05:59.550"/>
    <p1510:client id="{F4ECF489-F680-4DF3-8F17-A9D67A5D9768}" v="2097" dt="2020-11-16T21:19:36.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7"/>
    <p:restoredTop sz="94626"/>
  </p:normalViewPr>
  <p:slideViewPr>
    <p:cSldViewPr snapToGrid="0" snapToObjects="1">
      <p:cViewPr varScale="1">
        <p:scale>
          <a:sx n="32" d="100"/>
          <a:sy n="32" d="100"/>
        </p:scale>
        <p:origin x="228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ce Kille" userId="tl/CE/zM9U5phr3eraShHGR8G2xEe+rLRPbytS9ArG0=" providerId="None" clId="Web-{F4ECF489-F680-4DF3-8F17-A9D67A5D9768}"/>
    <pc:docChg chg="addSld delSld modSld sldOrd">
      <pc:chgData name="Bryce Kille" userId="tl/CE/zM9U5phr3eraShHGR8G2xEe+rLRPbytS9ArG0=" providerId="None" clId="Web-{F4ECF489-F680-4DF3-8F17-A9D67A5D9768}" dt="2020-11-16T21:19:36.113" v="2074" actId="1076"/>
      <pc:docMkLst>
        <pc:docMk/>
      </pc:docMkLst>
      <pc:sldChg chg="del">
        <pc:chgData name="Bryce Kille" userId="tl/CE/zM9U5phr3eraShHGR8G2xEe+rLRPbytS9ArG0=" providerId="None" clId="Web-{F4ECF489-F680-4DF3-8F17-A9D67A5D9768}" dt="2020-11-16T16:40:44.663" v="0"/>
        <pc:sldMkLst>
          <pc:docMk/>
          <pc:sldMk cId="364618432" sldId="256"/>
        </pc:sldMkLst>
      </pc:sldChg>
      <pc:sldChg chg="modSp del ord">
        <pc:chgData name="Bryce Kille" userId="tl/CE/zM9U5phr3eraShHGR8G2xEe+rLRPbytS9ArG0=" providerId="None" clId="Web-{F4ECF489-F680-4DF3-8F17-A9D67A5D9768}" dt="2020-11-16T19:54:48.341" v="1937"/>
        <pc:sldMkLst>
          <pc:docMk/>
          <pc:sldMk cId="2051238863" sldId="257"/>
        </pc:sldMkLst>
        <pc:spChg chg="mod">
          <ac:chgData name="Bryce Kille" userId="tl/CE/zM9U5phr3eraShHGR8G2xEe+rLRPbytS9ArG0=" providerId="None" clId="Web-{F4ECF489-F680-4DF3-8F17-A9D67A5D9768}" dt="2020-11-16T16:42:31.916" v="3" actId="1076"/>
          <ac:spMkLst>
            <pc:docMk/>
            <pc:sldMk cId="2051238863" sldId="257"/>
            <ac:spMk id="36" creationId="{6765DC4B-A1A2-904D-AFA4-1F32F1417B4E}"/>
          </ac:spMkLst>
        </pc:spChg>
        <pc:picChg chg="mod">
          <ac:chgData name="Bryce Kille" userId="tl/CE/zM9U5phr3eraShHGR8G2xEe+rLRPbytS9ArG0=" providerId="None" clId="Web-{F4ECF489-F680-4DF3-8F17-A9D67A5D9768}" dt="2020-11-16T17:06:02.949" v="479" actId="1076"/>
          <ac:picMkLst>
            <pc:docMk/>
            <pc:sldMk cId="2051238863" sldId="257"/>
            <ac:picMk id="18" creationId="{4622F6D7-7206-4F50-9A03-2438D031DEA0}"/>
          </ac:picMkLst>
        </pc:picChg>
      </pc:sldChg>
      <pc:sldChg chg="addSp delSp modSp add replId">
        <pc:chgData name="Bryce Kille" userId="tl/CE/zM9U5phr3eraShHGR8G2xEe+rLRPbytS9ArG0=" providerId="None" clId="Web-{F4ECF489-F680-4DF3-8F17-A9D67A5D9768}" dt="2020-11-16T21:19:36.113" v="2074" actId="1076"/>
        <pc:sldMkLst>
          <pc:docMk/>
          <pc:sldMk cId="195684117" sldId="258"/>
        </pc:sldMkLst>
        <pc:spChg chg="add del mod">
          <ac:chgData name="Bryce Kille" userId="tl/CE/zM9U5phr3eraShHGR8G2xEe+rLRPbytS9ArG0=" providerId="None" clId="Web-{F4ECF489-F680-4DF3-8F17-A9D67A5D9768}" dt="2020-11-16T18:10:12.903" v="1579"/>
          <ac:spMkLst>
            <pc:docMk/>
            <pc:sldMk cId="195684117" sldId="258"/>
            <ac:spMk id="2" creationId="{3A9A3B72-7A0A-4A98-9C59-C08E2BDBD2EB}"/>
          </ac:spMkLst>
        </pc:spChg>
        <pc:spChg chg="add mod">
          <ac:chgData name="Bryce Kille" userId="tl/CE/zM9U5phr3eraShHGR8G2xEe+rLRPbytS9ArG0=" providerId="None" clId="Web-{F4ECF489-F680-4DF3-8F17-A9D67A5D9768}" dt="2020-11-16T18:54:19.994" v="1854" actId="14100"/>
          <ac:spMkLst>
            <pc:docMk/>
            <pc:sldMk cId="195684117" sldId="258"/>
            <ac:spMk id="3" creationId="{3981AA03-09D7-45CB-B512-4CC50CAD3CBC}"/>
          </ac:spMkLst>
        </pc:spChg>
        <pc:spChg chg="add mod">
          <ac:chgData name="Bryce Kille" userId="tl/CE/zM9U5phr3eraShHGR8G2xEe+rLRPbytS9ArG0=" providerId="None" clId="Web-{F4ECF489-F680-4DF3-8F17-A9D67A5D9768}" dt="2020-11-16T17:00:42.536" v="418" actId="20577"/>
          <ac:spMkLst>
            <pc:docMk/>
            <pc:sldMk cId="195684117" sldId="258"/>
            <ac:spMk id="4" creationId="{EB0CD28F-A0B7-42B1-A543-D09357706DBD}"/>
          </ac:spMkLst>
        </pc:spChg>
        <pc:spChg chg="mod">
          <ac:chgData name="Bryce Kille" userId="tl/CE/zM9U5phr3eraShHGR8G2xEe+rLRPbytS9ArG0=" providerId="None" clId="Web-{F4ECF489-F680-4DF3-8F17-A9D67A5D9768}" dt="2020-11-16T21:18:36.799" v="2051" actId="20577"/>
          <ac:spMkLst>
            <pc:docMk/>
            <pc:sldMk cId="195684117" sldId="258"/>
            <ac:spMk id="6" creationId="{EF5C0062-4301-2844-9E69-8468EAA5A733}"/>
          </ac:spMkLst>
        </pc:spChg>
        <pc:spChg chg="mod">
          <ac:chgData name="Bryce Kille" userId="tl/CE/zM9U5phr3eraShHGR8G2xEe+rLRPbytS9ArG0=" providerId="None" clId="Web-{F4ECF489-F680-4DF3-8F17-A9D67A5D9768}" dt="2020-11-16T21:19:27.785" v="2072" actId="1076"/>
          <ac:spMkLst>
            <pc:docMk/>
            <pc:sldMk cId="195684117" sldId="258"/>
            <ac:spMk id="7" creationId="{E5AC828E-3B2C-0D4F-B4F2-A2CE47CD9649}"/>
          </ac:spMkLst>
        </pc:spChg>
        <pc:spChg chg="mod">
          <ac:chgData name="Bryce Kille" userId="tl/CE/zM9U5phr3eraShHGR8G2xEe+rLRPbytS9ArG0=" providerId="None" clId="Web-{F4ECF489-F680-4DF3-8F17-A9D67A5D9768}" dt="2020-11-16T16:45:52.342" v="83" actId="20577"/>
          <ac:spMkLst>
            <pc:docMk/>
            <pc:sldMk cId="195684117" sldId="258"/>
            <ac:spMk id="10" creationId="{9EF667CE-2CE6-5345-AE16-76CE2EA7E68A}"/>
          </ac:spMkLst>
        </pc:spChg>
        <pc:spChg chg="add del">
          <ac:chgData name="Bryce Kille" userId="tl/CE/zM9U5phr3eraShHGR8G2xEe+rLRPbytS9ArG0=" providerId="None" clId="Web-{F4ECF489-F680-4DF3-8F17-A9D67A5D9768}" dt="2020-11-16T18:10:10.449" v="1575"/>
          <ac:spMkLst>
            <pc:docMk/>
            <pc:sldMk cId="195684117" sldId="258"/>
            <ac:spMk id="11" creationId="{B58C0685-5BBA-4B36-905A-675F53406B88}"/>
          </ac:spMkLst>
        </pc:spChg>
        <pc:spChg chg="add del">
          <ac:chgData name="Bryce Kille" userId="tl/CE/zM9U5phr3eraShHGR8G2xEe+rLRPbytS9ArG0=" providerId="None" clId="Web-{F4ECF489-F680-4DF3-8F17-A9D67A5D9768}" dt="2020-11-16T18:10:09.246" v="1574"/>
          <ac:spMkLst>
            <pc:docMk/>
            <pc:sldMk cId="195684117" sldId="258"/>
            <ac:spMk id="12" creationId="{C169DBD5-4C29-484B-BEB4-F0870A28CDCE}"/>
          </ac:spMkLst>
        </pc:spChg>
        <pc:spChg chg="del">
          <ac:chgData name="Bryce Kille" userId="tl/CE/zM9U5phr3eraShHGR8G2xEe+rLRPbytS9ArG0=" providerId="None" clId="Web-{F4ECF489-F680-4DF3-8F17-A9D67A5D9768}" dt="2020-11-16T16:42:51.869" v="15"/>
          <ac:spMkLst>
            <pc:docMk/>
            <pc:sldMk cId="195684117" sldId="258"/>
            <ac:spMk id="12" creationId="{C4F86D36-C78E-DE46-BD09-C62168B78E32}"/>
          </ac:spMkLst>
        </pc:spChg>
        <pc:spChg chg="add mod">
          <ac:chgData name="Bryce Kille" userId="tl/CE/zM9U5phr3eraShHGR8G2xEe+rLRPbytS9ArG0=" providerId="None" clId="Web-{F4ECF489-F680-4DF3-8F17-A9D67A5D9768}" dt="2020-11-16T17:00:39.973" v="413" actId="20577"/>
          <ac:spMkLst>
            <pc:docMk/>
            <pc:sldMk cId="195684117" sldId="258"/>
            <ac:spMk id="13" creationId="{8BCB8C97-90F1-46EE-95C4-9E127382B0AD}"/>
          </ac:spMkLst>
        </pc:spChg>
        <pc:spChg chg="add mod">
          <ac:chgData name="Bryce Kille" userId="tl/CE/zM9U5phr3eraShHGR8G2xEe+rLRPbytS9ArG0=" providerId="None" clId="Web-{F4ECF489-F680-4DF3-8F17-A9D67A5D9768}" dt="2020-11-16T17:57:14.458" v="1464" actId="1076"/>
          <ac:spMkLst>
            <pc:docMk/>
            <pc:sldMk cId="195684117" sldId="258"/>
            <ac:spMk id="15" creationId="{B91C9070-6F16-40D4-9C81-5C539B62598E}"/>
          </ac:spMkLst>
        </pc:spChg>
        <pc:spChg chg="add del mod">
          <ac:chgData name="Bryce Kille" userId="tl/CE/zM9U5phr3eraShHGR8G2xEe+rLRPbytS9ArG0=" providerId="None" clId="Web-{F4ECF489-F680-4DF3-8F17-A9D67A5D9768}" dt="2020-11-16T18:23:47.583" v="1798"/>
          <ac:spMkLst>
            <pc:docMk/>
            <pc:sldMk cId="195684117" sldId="258"/>
            <ac:spMk id="17" creationId="{397DB0AF-0A5A-4BEF-8B84-35CBBB57D8EC}"/>
          </ac:spMkLst>
        </pc:spChg>
        <pc:spChg chg="del">
          <ac:chgData name="Bryce Kille" userId="tl/CE/zM9U5phr3eraShHGR8G2xEe+rLRPbytS9ArG0=" providerId="None" clId="Web-{F4ECF489-F680-4DF3-8F17-A9D67A5D9768}" dt="2020-11-16T16:44:18.246" v="59"/>
          <ac:spMkLst>
            <pc:docMk/>
            <pc:sldMk cId="195684117" sldId="258"/>
            <ac:spMk id="19" creationId="{0DC2346A-C652-5A46-9DA8-33D7CAED206C}"/>
          </ac:spMkLst>
        </pc:spChg>
        <pc:spChg chg="add del mod">
          <ac:chgData name="Bryce Kille" userId="tl/CE/zM9U5phr3eraShHGR8G2xEe+rLRPbytS9ArG0=" providerId="None" clId="Web-{F4ECF489-F680-4DF3-8F17-A9D67A5D9768}" dt="2020-11-16T16:51:57.914" v="154"/>
          <ac:spMkLst>
            <pc:docMk/>
            <pc:sldMk cId="195684117" sldId="258"/>
            <ac:spMk id="21" creationId="{AA3581EF-2115-4499-8BFD-8D748FB0F23D}"/>
          </ac:spMkLst>
        </pc:spChg>
        <pc:spChg chg="add del mod">
          <ac:chgData name="Bryce Kille" userId="tl/CE/zM9U5phr3eraShHGR8G2xEe+rLRPbytS9ArG0=" providerId="None" clId="Web-{F4ECF489-F680-4DF3-8F17-A9D67A5D9768}" dt="2020-11-16T16:52:33.227" v="164"/>
          <ac:spMkLst>
            <pc:docMk/>
            <pc:sldMk cId="195684117" sldId="258"/>
            <ac:spMk id="22" creationId="{6F3FFD76-4EA1-4EEF-B950-08F938F3A5CA}"/>
          </ac:spMkLst>
        </pc:spChg>
        <pc:spChg chg="del">
          <ac:chgData name="Bryce Kille" userId="tl/CE/zM9U5phr3eraShHGR8G2xEe+rLRPbytS9ArG0=" providerId="None" clId="Web-{F4ECF489-F680-4DF3-8F17-A9D67A5D9768}" dt="2020-11-16T16:42:57.588" v="32"/>
          <ac:spMkLst>
            <pc:docMk/>
            <pc:sldMk cId="195684117" sldId="258"/>
            <ac:spMk id="23" creationId="{D696B33D-3822-7C4F-8FDD-4D16C15073CB}"/>
          </ac:spMkLst>
        </pc:spChg>
        <pc:spChg chg="del">
          <ac:chgData name="Bryce Kille" userId="tl/CE/zM9U5phr3eraShHGR8G2xEe+rLRPbytS9ArG0=" providerId="None" clId="Web-{F4ECF489-F680-4DF3-8F17-A9D67A5D9768}" dt="2020-11-16T16:44:09.762" v="54"/>
          <ac:spMkLst>
            <pc:docMk/>
            <pc:sldMk cId="195684117" sldId="258"/>
            <ac:spMk id="24" creationId="{255D0191-6E65-1C49-B51D-104B65F5235F}"/>
          </ac:spMkLst>
        </pc:spChg>
        <pc:spChg chg="del">
          <ac:chgData name="Bryce Kille" userId="tl/CE/zM9U5phr3eraShHGR8G2xEe+rLRPbytS9ArG0=" providerId="None" clId="Web-{F4ECF489-F680-4DF3-8F17-A9D67A5D9768}" dt="2020-11-16T16:44:13.137" v="56"/>
          <ac:spMkLst>
            <pc:docMk/>
            <pc:sldMk cId="195684117" sldId="258"/>
            <ac:spMk id="25" creationId="{BF2F2864-FE4C-224C-9ED0-E5780674F697}"/>
          </ac:spMkLst>
        </pc:spChg>
        <pc:spChg chg="add del mod">
          <ac:chgData name="Bryce Kille" userId="tl/CE/zM9U5phr3eraShHGR8G2xEe+rLRPbytS9ArG0=" providerId="None" clId="Web-{F4ECF489-F680-4DF3-8F17-A9D67A5D9768}" dt="2020-11-16T16:52:30.008" v="160"/>
          <ac:spMkLst>
            <pc:docMk/>
            <pc:sldMk cId="195684117" sldId="258"/>
            <ac:spMk id="26" creationId="{16C32B24-54BB-49AE-ABAC-51AAE301B096}"/>
          </ac:spMkLst>
        </pc:spChg>
        <pc:spChg chg="add mod">
          <ac:chgData name="Bryce Kille" userId="tl/CE/zM9U5phr3eraShHGR8G2xEe+rLRPbytS9ArG0=" providerId="None" clId="Web-{F4ECF489-F680-4DF3-8F17-A9D67A5D9768}" dt="2020-11-16T18:56:38.685" v="1872" actId="20577"/>
          <ac:spMkLst>
            <pc:docMk/>
            <pc:sldMk cId="195684117" sldId="258"/>
            <ac:spMk id="33" creationId="{741A953F-56C4-4F73-A6C9-778132C365DB}"/>
          </ac:spMkLst>
        </pc:spChg>
        <pc:spChg chg="add del">
          <ac:chgData name="Bryce Kille" userId="tl/CE/zM9U5phr3eraShHGR8G2xEe+rLRPbytS9ArG0=" providerId="None" clId="Web-{F4ECF489-F680-4DF3-8F17-A9D67A5D9768}" dt="2020-11-16T16:58:00.688" v="341"/>
          <ac:spMkLst>
            <pc:docMk/>
            <pc:sldMk cId="195684117" sldId="258"/>
            <ac:spMk id="35" creationId="{9B5541EE-B3B6-4AA9-88DA-CB7811561D11}"/>
          </ac:spMkLst>
        </pc:spChg>
        <pc:spChg chg="del mod">
          <ac:chgData name="Bryce Kille" userId="tl/CE/zM9U5phr3eraShHGR8G2xEe+rLRPbytS9ArG0=" providerId="None" clId="Web-{F4ECF489-F680-4DF3-8F17-A9D67A5D9768}" dt="2020-11-16T16:42:39.994" v="9"/>
          <ac:spMkLst>
            <pc:docMk/>
            <pc:sldMk cId="195684117" sldId="258"/>
            <ac:spMk id="36" creationId="{6765DC4B-A1A2-904D-AFA4-1F32F1417B4E}"/>
          </ac:spMkLst>
        </pc:spChg>
        <pc:spChg chg="del">
          <ac:chgData name="Bryce Kille" userId="tl/CE/zM9U5phr3eraShHGR8G2xEe+rLRPbytS9ArG0=" providerId="None" clId="Web-{F4ECF489-F680-4DF3-8F17-A9D67A5D9768}" dt="2020-11-16T16:42:41.572" v="10"/>
          <ac:spMkLst>
            <pc:docMk/>
            <pc:sldMk cId="195684117" sldId="258"/>
            <ac:spMk id="37" creationId="{86A69EA0-CE23-4F85-A505-0A7924AC1BC0}"/>
          </ac:spMkLst>
        </pc:spChg>
        <pc:spChg chg="del">
          <ac:chgData name="Bryce Kille" userId="tl/CE/zM9U5phr3eraShHGR8G2xEe+rLRPbytS9ArG0=" providerId="None" clId="Web-{F4ECF489-F680-4DF3-8F17-A9D67A5D9768}" dt="2020-11-16T16:42:54.948" v="20"/>
          <ac:spMkLst>
            <pc:docMk/>
            <pc:sldMk cId="195684117" sldId="258"/>
            <ac:spMk id="38" creationId="{302613B4-2C09-4EDF-A57A-4F8476FA9E4F}"/>
          </ac:spMkLst>
        </pc:spChg>
        <pc:spChg chg="del">
          <ac:chgData name="Bryce Kille" userId="tl/CE/zM9U5phr3eraShHGR8G2xEe+rLRPbytS9ArG0=" providerId="None" clId="Web-{F4ECF489-F680-4DF3-8F17-A9D67A5D9768}" dt="2020-11-16T16:42:54.948" v="19"/>
          <ac:spMkLst>
            <pc:docMk/>
            <pc:sldMk cId="195684117" sldId="258"/>
            <ac:spMk id="39" creationId="{12D0782C-7AED-4454-8B26-0CA727444831}"/>
          </ac:spMkLst>
        </pc:spChg>
        <pc:spChg chg="del mod">
          <ac:chgData name="Bryce Kille" userId="tl/CE/zM9U5phr3eraShHGR8G2xEe+rLRPbytS9ArG0=" providerId="None" clId="Web-{F4ECF489-F680-4DF3-8F17-A9D67A5D9768}" dt="2020-11-16T16:43:00.026" v="35"/>
          <ac:spMkLst>
            <pc:docMk/>
            <pc:sldMk cId="195684117" sldId="258"/>
            <ac:spMk id="40" creationId="{99E9764B-32C2-4DBD-AD34-E30D05512B7A}"/>
          </ac:spMkLst>
        </pc:spChg>
        <pc:spChg chg="del">
          <ac:chgData name="Bryce Kille" userId="tl/CE/zM9U5phr3eraShHGR8G2xEe+rLRPbytS9ArG0=" providerId="None" clId="Web-{F4ECF489-F680-4DF3-8F17-A9D67A5D9768}" dt="2020-11-16T16:42:54.948" v="18"/>
          <ac:spMkLst>
            <pc:docMk/>
            <pc:sldMk cId="195684117" sldId="258"/>
            <ac:spMk id="41" creationId="{90AB2017-4C06-4468-ACBA-317857432525}"/>
          </ac:spMkLst>
        </pc:spChg>
        <pc:spChg chg="del">
          <ac:chgData name="Bryce Kille" userId="tl/CE/zM9U5phr3eraShHGR8G2xEe+rLRPbytS9ArG0=" providerId="None" clId="Web-{F4ECF489-F680-4DF3-8F17-A9D67A5D9768}" dt="2020-11-16T16:42:54.948" v="17"/>
          <ac:spMkLst>
            <pc:docMk/>
            <pc:sldMk cId="195684117" sldId="258"/>
            <ac:spMk id="42" creationId="{0F71DF4F-0CEC-44DA-BF86-5538A0FEF089}"/>
          </ac:spMkLst>
        </pc:spChg>
        <pc:spChg chg="add del mod">
          <ac:chgData name="Bryce Kille" userId="tl/CE/zM9U5phr3eraShHGR8G2xEe+rLRPbytS9ArG0=" providerId="None" clId="Web-{F4ECF489-F680-4DF3-8F17-A9D67A5D9768}" dt="2020-11-16T16:43:24.948" v="43"/>
          <ac:spMkLst>
            <pc:docMk/>
            <pc:sldMk cId="195684117" sldId="258"/>
            <ac:spMk id="43" creationId="{82F35EA0-A0C7-493E-B936-059554CBC482}"/>
          </ac:spMkLst>
        </pc:spChg>
        <pc:spChg chg="add mod">
          <ac:chgData name="Bryce Kille" userId="tl/CE/zM9U5phr3eraShHGR8G2xEe+rLRPbytS9ArG0=" providerId="None" clId="Web-{F4ECF489-F680-4DF3-8F17-A9D67A5D9768}" dt="2020-11-16T18:09:45.480" v="1571" actId="20577"/>
          <ac:spMkLst>
            <pc:docMk/>
            <pc:sldMk cId="195684117" sldId="258"/>
            <ac:spMk id="44" creationId="{3AA536B5-9256-4AFD-BAFA-DCA4B972DD34}"/>
          </ac:spMkLst>
        </pc:spChg>
        <pc:spChg chg="del">
          <ac:chgData name="Bryce Kille" userId="tl/CE/zM9U5phr3eraShHGR8G2xEe+rLRPbytS9ArG0=" providerId="None" clId="Web-{F4ECF489-F680-4DF3-8F17-A9D67A5D9768}" dt="2020-11-16T16:42:54.948" v="16"/>
          <ac:spMkLst>
            <pc:docMk/>
            <pc:sldMk cId="195684117" sldId="258"/>
            <ac:spMk id="44" creationId="{490F566C-01F7-4472-9984-3CFA328E3C23}"/>
          </ac:spMkLst>
        </pc:spChg>
        <pc:spChg chg="add del mod">
          <ac:chgData name="Bryce Kille" userId="tl/CE/zM9U5phr3eraShHGR8G2xEe+rLRPbytS9ArG0=" providerId="None" clId="Web-{F4ECF489-F680-4DF3-8F17-A9D67A5D9768}" dt="2020-11-16T18:19:57.686" v="1724"/>
          <ac:spMkLst>
            <pc:docMk/>
            <pc:sldMk cId="195684117" sldId="258"/>
            <ac:spMk id="45" creationId="{BA13B4C8-E44E-498E-BD84-5552215A2277}"/>
          </ac:spMkLst>
        </pc:spChg>
        <pc:spChg chg="add del mod">
          <ac:chgData name="Bryce Kille" userId="tl/CE/zM9U5phr3eraShHGR8G2xEe+rLRPbytS9ArG0=" providerId="None" clId="Web-{F4ECF489-F680-4DF3-8F17-A9D67A5D9768}" dt="2020-11-16T16:43:11.964" v="40"/>
          <ac:spMkLst>
            <pc:docMk/>
            <pc:sldMk cId="195684117" sldId="258"/>
            <ac:spMk id="45" creationId="{E5C10EE0-F03C-4951-B7C9-493456DE0135}"/>
          </ac:spMkLst>
        </pc:spChg>
        <pc:spChg chg="add del mod">
          <ac:chgData name="Bryce Kille" userId="tl/CE/zM9U5phr3eraShHGR8G2xEe+rLRPbytS9ArG0=" providerId="None" clId="Web-{F4ECF489-F680-4DF3-8F17-A9D67A5D9768}" dt="2020-11-16T16:44:24.575" v="61"/>
          <ac:spMkLst>
            <pc:docMk/>
            <pc:sldMk cId="195684117" sldId="258"/>
            <ac:spMk id="46" creationId="{D0060F1F-16BF-4A3F-B9EF-CF8FD58DDC56}"/>
          </ac:spMkLst>
        </pc:spChg>
        <pc:spChg chg="add del mod">
          <ac:chgData name="Bryce Kille" userId="tl/CE/zM9U5phr3eraShHGR8G2xEe+rLRPbytS9ArG0=" providerId="None" clId="Web-{F4ECF489-F680-4DF3-8F17-A9D67A5D9768}" dt="2020-11-16T18:23:49.833" v="1799"/>
          <ac:spMkLst>
            <pc:docMk/>
            <pc:sldMk cId="195684117" sldId="258"/>
            <ac:spMk id="47" creationId="{A0329CF7-D9D8-4456-A5BF-1781CF57D864}"/>
          </ac:spMkLst>
        </pc:spChg>
        <pc:spChg chg="del">
          <ac:chgData name="Bryce Kille" userId="tl/CE/zM9U5phr3eraShHGR8G2xEe+rLRPbytS9ArG0=" providerId="None" clId="Web-{F4ECF489-F680-4DF3-8F17-A9D67A5D9768}" dt="2020-11-16T16:44:15.762" v="58"/>
          <ac:spMkLst>
            <pc:docMk/>
            <pc:sldMk cId="195684117" sldId="258"/>
            <ac:spMk id="47" creationId="{CB646ABD-BD4A-4565-86DD-688DE054421A}"/>
          </ac:spMkLst>
        </pc:spChg>
        <pc:spChg chg="del">
          <ac:chgData name="Bryce Kille" userId="tl/CE/zM9U5phr3eraShHGR8G2xEe+rLRPbytS9ArG0=" providerId="None" clId="Web-{F4ECF489-F680-4DF3-8F17-A9D67A5D9768}" dt="2020-11-16T16:42:49.447" v="14"/>
          <ac:spMkLst>
            <pc:docMk/>
            <pc:sldMk cId="195684117" sldId="258"/>
            <ac:spMk id="48" creationId="{0CBCCE84-262D-47B4-A17D-EA37A6C480CD}"/>
          </ac:spMkLst>
        </pc:spChg>
        <pc:spChg chg="add del mod">
          <ac:chgData name="Bryce Kille" userId="tl/CE/zM9U5phr3eraShHGR8G2xEe+rLRPbytS9ArG0=" providerId="None" clId="Web-{F4ECF489-F680-4DF3-8F17-A9D67A5D9768}" dt="2020-11-16T18:23:51.958" v="1800"/>
          <ac:spMkLst>
            <pc:docMk/>
            <pc:sldMk cId="195684117" sldId="258"/>
            <ac:spMk id="48" creationId="{8627DFAC-C841-401D-B98F-1CCC814BBCB9}"/>
          </ac:spMkLst>
        </pc:spChg>
        <pc:spChg chg="add del mod">
          <ac:chgData name="Bryce Kille" userId="tl/CE/zM9U5phr3eraShHGR8G2xEe+rLRPbytS9ArG0=" providerId="None" clId="Web-{F4ECF489-F680-4DF3-8F17-A9D67A5D9768}" dt="2020-11-16T16:43:48.183" v="50"/>
          <ac:spMkLst>
            <pc:docMk/>
            <pc:sldMk cId="195684117" sldId="258"/>
            <ac:spMk id="49" creationId="{69F55C4E-34DE-4F77-ABD3-69F3611E1858}"/>
          </ac:spMkLst>
        </pc:spChg>
        <pc:spChg chg="add del mod">
          <ac:chgData name="Bryce Kille" userId="tl/CE/zM9U5phr3eraShHGR8G2xEe+rLRPbytS9ArG0=" providerId="None" clId="Web-{F4ECF489-F680-4DF3-8F17-A9D67A5D9768}" dt="2020-11-16T16:44:28.075" v="62"/>
          <ac:spMkLst>
            <pc:docMk/>
            <pc:sldMk cId="195684117" sldId="258"/>
            <ac:spMk id="50" creationId="{D146CC66-AC0E-460B-B7F8-756BC0427310}"/>
          </ac:spMkLst>
        </pc:spChg>
        <pc:spChg chg="add del mod">
          <ac:chgData name="Bryce Kille" userId="tl/CE/zM9U5phr3eraShHGR8G2xEe+rLRPbytS9ArG0=" providerId="None" clId="Web-{F4ECF489-F680-4DF3-8F17-A9D67A5D9768}" dt="2020-11-16T16:44:34.919" v="65"/>
          <ac:spMkLst>
            <pc:docMk/>
            <pc:sldMk cId="195684117" sldId="258"/>
            <ac:spMk id="51" creationId="{E27111F1-DF8F-402A-8F58-55CDB5EAF8B7}"/>
          </ac:spMkLst>
        </pc:spChg>
        <pc:spChg chg="add del mod">
          <ac:chgData name="Bryce Kille" userId="tl/CE/zM9U5phr3eraShHGR8G2xEe+rLRPbytS9ArG0=" providerId="None" clId="Web-{F4ECF489-F680-4DF3-8F17-A9D67A5D9768}" dt="2020-11-16T18:56:54.857" v="1877" actId="14100"/>
          <ac:spMkLst>
            <pc:docMk/>
            <pc:sldMk cId="195684117" sldId="258"/>
            <ac:spMk id="52" creationId="{D670896A-AA83-4B22-9D85-EA581E3AE3B3}"/>
          </ac:spMkLst>
        </pc:spChg>
        <pc:spChg chg="add mod">
          <ac:chgData name="Bryce Kille" userId="tl/CE/zM9U5phr3eraShHGR8G2xEe+rLRPbytS9ArG0=" providerId="None" clId="Web-{F4ECF489-F680-4DF3-8F17-A9D67A5D9768}" dt="2020-11-16T18:11:32.343" v="1592" actId="14100"/>
          <ac:spMkLst>
            <pc:docMk/>
            <pc:sldMk cId="195684117" sldId="258"/>
            <ac:spMk id="53" creationId="{1C8F0C01-E4A6-46E4-9EFA-51EA21031B39}"/>
          </ac:spMkLst>
        </pc:spChg>
        <pc:spChg chg="del">
          <ac:chgData name="Bryce Kille" userId="tl/CE/zM9U5phr3eraShHGR8G2xEe+rLRPbytS9ArG0=" providerId="None" clId="Web-{F4ECF489-F680-4DF3-8F17-A9D67A5D9768}" dt="2020-11-16T16:44:15.075" v="57"/>
          <ac:spMkLst>
            <pc:docMk/>
            <pc:sldMk cId="195684117" sldId="258"/>
            <ac:spMk id="56" creationId="{A7126547-750A-EA49-A823-F525F000016B}"/>
          </ac:spMkLst>
        </pc:spChg>
        <pc:spChg chg="add mod">
          <ac:chgData name="Bryce Kille" userId="tl/CE/zM9U5phr3eraShHGR8G2xEe+rLRPbytS9ArG0=" providerId="None" clId="Web-{F4ECF489-F680-4DF3-8F17-A9D67A5D9768}" dt="2020-11-16T17:46:14.985" v="1192" actId="1076"/>
          <ac:spMkLst>
            <pc:docMk/>
            <pc:sldMk cId="195684117" sldId="258"/>
            <ac:spMk id="57" creationId="{23F58519-2C14-4B5B-9452-2163DAF35BC2}"/>
          </ac:spMkLst>
        </pc:spChg>
        <pc:spChg chg="del">
          <ac:chgData name="Bryce Kille" userId="tl/CE/zM9U5phr3eraShHGR8G2xEe+rLRPbytS9ArG0=" providerId="None" clId="Web-{F4ECF489-F680-4DF3-8F17-A9D67A5D9768}" dt="2020-11-16T16:42:47.666" v="13"/>
          <ac:spMkLst>
            <pc:docMk/>
            <pc:sldMk cId="195684117" sldId="258"/>
            <ac:spMk id="58" creationId="{F4045736-589D-664B-A272-60291B7252FE}"/>
          </ac:spMkLst>
        </pc:spChg>
        <pc:spChg chg="del">
          <ac:chgData name="Bryce Kille" userId="tl/CE/zM9U5phr3eraShHGR8G2xEe+rLRPbytS9ArG0=" providerId="None" clId="Web-{F4ECF489-F680-4DF3-8F17-A9D67A5D9768}" dt="2020-11-16T16:42:45.572" v="12"/>
          <ac:spMkLst>
            <pc:docMk/>
            <pc:sldMk cId="195684117" sldId="258"/>
            <ac:spMk id="59" creationId="{6D20A9C2-808F-0442-BD24-AE79A5F2FD5A}"/>
          </ac:spMkLst>
        </pc:spChg>
        <pc:spChg chg="del">
          <ac:chgData name="Bryce Kille" userId="tl/CE/zM9U5phr3eraShHGR8G2xEe+rLRPbytS9ArG0=" providerId="None" clId="Web-{F4ECF489-F680-4DF3-8F17-A9D67A5D9768}" dt="2020-11-16T16:44:11.324" v="55"/>
          <ac:spMkLst>
            <pc:docMk/>
            <pc:sldMk cId="195684117" sldId="258"/>
            <ac:spMk id="60" creationId="{963687F5-4E7D-4CC8-A32A-E4E999D879BA}"/>
          </ac:spMkLst>
        </pc:spChg>
        <pc:spChg chg="del">
          <ac:chgData name="Bryce Kille" userId="tl/CE/zM9U5phr3eraShHGR8G2xEe+rLRPbytS9ArG0=" providerId="None" clId="Web-{F4ECF489-F680-4DF3-8F17-A9D67A5D9768}" dt="2020-11-16T16:42:54.948" v="23"/>
          <ac:spMkLst>
            <pc:docMk/>
            <pc:sldMk cId="195684117" sldId="258"/>
            <ac:spMk id="61" creationId="{93B05485-BEF3-4ADC-9571-4E1C04165373}"/>
          </ac:spMkLst>
        </pc:spChg>
        <pc:spChg chg="del">
          <ac:chgData name="Bryce Kille" userId="tl/CE/zM9U5phr3eraShHGR8G2xEe+rLRPbytS9ArG0=" providerId="None" clId="Web-{F4ECF489-F680-4DF3-8F17-A9D67A5D9768}" dt="2020-11-16T16:42:54.948" v="22"/>
          <ac:spMkLst>
            <pc:docMk/>
            <pc:sldMk cId="195684117" sldId="258"/>
            <ac:spMk id="62" creationId="{8018A3B7-FA3E-465C-B237-AA7928362D22}"/>
          </ac:spMkLst>
        </pc:spChg>
        <pc:spChg chg="add mod">
          <ac:chgData name="Bryce Kille" userId="tl/CE/zM9U5phr3eraShHGR8G2xEe+rLRPbytS9ArG0=" providerId="None" clId="Web-{F4ECF489-F680-4DF3-8F17-A9D67A5D9768}" dt="2020-11-16T17:00:46.504" v="421" actId="20577"/>
          <ac:spMkLst>
            <pc:docMk/>
            <pc:sldMk cId="195684117" sldId="258"/>
            <ac:spMk id="66" creationId="{8864AABC-997D-41DF-8DB8-582050057302}"/>
          </ac:spMkLst>
        </pc:spChg>
        <pc:spChg chg="add mod">
          <ac:chgData name="Bryce Kille" userId="tl/CE/zM9U5phr3eraShHGR8G2xEe+rLRPbytS9ArG0=" providerId="None" clId="Web-{F4ECF489-F680-4DF3-8F17-A9D67A5D9768}" dt="2020-11-16T18:56:59.154" v="1878" actId="14100"/>
          <ac:spMkLst>
            <pc:docMk/>
            <pc:sldMk cId="195684117" sldId="258"/>
            <ac:spMk id="67" creationId="{8ACF6C88-11CB-47C1-8875-B45995B32DFB}"/>
          </ac:spMkLst>
        </pc:spChg>
        <pc:spChg chg="add del">
          <ac:chgData name="Bryce Kille" userId="tl/CE/zM9U5phr3eraShHGR8G2xEe+rLRPbytS9ArG0=" providerId="None" clId="Web-{F4ECF489-F680-4DF3-8F17-A9D67A5D9768}" dt="2020-11-16T16:56:32.061" v="186"/>
          <ac:spMkLst>
            <pc:docMk/>
            <pc:sldMk cId="195684117" sldId="258"/>
            <ac:spMk id="74" creationId="{1BD2FB97-4284-4B7D-964E-4646FC12CF8F}"/>
          </ac:spMkLst>
        </pc:spChg>
        <pc:spChg chg="add mod">
          <ac:chgData name="Bryce Kille" userId="tl/CE/zM9U5phr3eraShHGR8G2xEe+rLRPbytS9ArG0=" providerId="None" clId="Web-{F4ECF489-F680-4DF3-8F17-A9D67A5D9768}" dt="2020-11-16T18:57:03.217" v="1879" actId="1076"/>
          <ac:spMkLst>
            <pc:docMk/>
            <pc:sldMk cId="195684117" sldId="258"/>
            <ac:spMk id="75" creationId="{D22DEE20-8A25-421D-B31F-FBA84D7A8466}"/>
          </ac:spMkLst>
        </pc:spChg>
        <pc:spChg chg="add mod">
          <ac:chgData name="Bryce Kille" userId="tl/CE/zM9U5phr3eraShHGR8G2xEe+rLRPbytS9ArG0=" providerId="None" clId="Web-{F4ECF489-F680-4DF3-8F17-A9D67A5D9768}" dt="2020-11-16T17:46:19.673" v="1193" actId="1076"/>
          <ac:spMkLst>
            <pc:docMk/>
            <pc:sldMk cId="195684117" sldId="258"/>
            <ac:spMk id="78" creationId="{60361C0D-0FB7-404A-A1A6-08C308020646}"/>
          </ac:spMkLst>
        </pc:spChg>
        <pc:spChg chg="add mod">
          <ac:chgData name="Bryce Kille" userId="tl/CE/zM9U5phr3eraShHGR8G2xEe+rLRPbytS9ArG0=" providerId="None" clId="Web-{F4ECF489-F680-4DF3-8F17-A9D67A5D9768}" dt="2020-11-16T17:00:35.817" v="410" actId="20577"/>
          <ac:spMkLst>
            <pc:docMk/>
            <pc:sldMk cId="195684117" sldId="258"/>
            <ac:spMk id="79" creationId="{3386D634-298B-4270-BAE7-AAF307F9EF10}"/>
          </ac:spMkLst>
        </pc:spChg>
        <pc:spChg chg="add mod">
          <ac:chgData name="Bryce Kille" userId="tl/CE/zM9U5phr3eraShHGR8G2xEe+rLRPbytS9ArG0=" providerId="None" clId="Web-{F4ECF489-F680-4DF3-8F17-A9D67A5D9768}" dt="2020-11-16T17:01:03.380" v="446" actId="20577"/>
          <ac:spMkLst>
            <pc:docMk/>
            <pc:sldMk cId="195684117" sldId="258"/>
            <ac:spMk id="80" creationId="{40041F13-281A-42DF-B64E-B5269876D6F6}"/>
          </ac:spMkLst>
        </pc:spChg>
        <pc:spChg chg="add mod">
          <ac:chgData name="Bryce Kille" userId="tl/CE/zM9U5phr3eraShHGR8G2xEe+rLRPbytS9ArG0=" providerId="None" clId="Web-{F4ECF489-F680-4DF3-8F17-A9D67A5D9768}" dt="2020-11-16T21:17:36.673" v="2033" actId="14100"/>
          <ac:spMkLst>
            <pc:docMk/>
            <pc:sldMk cId="195684117" sldId="258"/>
            <ac:spMk id="84" creationId="{DE0C5B9D-378E-4391-BA46-9EB7F9D53A43}"/>
          </ac:spMkLst>
        </pc:spChg>
        <pc:spChg chg="add del mod">
          <ac:chgData name="Bryce Kille" userId="tl/CE/zM9U5phr3eraShHGR8G2xEe+rLRPbytS9ArG0=" providerId="None" clId="Web-{F4ECF489-F680-4DF3-8F17-A9D67A5D9768}" dt="2020-11-16T18:28:01.747" v="1846"/>
          <ac:spMkLst>
            <pc:docMk/>
            <pc:sldMk cId="195684117" sldId="258"/>
            <ac:spMk id="90" creationId="{9040F19D-95AE-4C66-9569-858DA74B3C46}"/>
          </ac:spMkLst>
        </pc:spChg>
        <pc:spChg chg="add mod">
          <ac:chgData name="Bryce Kille" userId="tl/CE/zM9U5phr3eraShHGR8G2xEe+rLRPbytS9ArG0=" providerId="None" clId="Web-{F4ECF489-F680-4DF3-8F17-A9D67A5D9768}" dt="2020-11-16T21:17:48.579" v="2037" actId="20577"/>
          <ac:spMkLst>
            <pc:docMk/>
            <pc:sldMk cId="195684117" sldId="258"/>
            <ac:spMk id="96" creationId="{DF41B236-E1A9-4AC7-BAEF-662DE8E4963F}"/>
          </ac:spMkLst>
        </pc:spChg>
        <pc:spChg chg="del">
          <ac:chgData name="Bryce Kille" userId="tl/CE/zM9U5phr3eraShHGR8G2xEe+rLRPbytS9ArG0=" providerId="None" clId="Web-{F4ECF489-F680-4DF3-8F17-A9D67A5D9768}" dt="2020-11-16T16:42:54.963" v="31"/>
          <ac:spMkLst>
            <pc:docMk/>
            <pc:sldMk cId="195684117" sldId="258"/>
            <ac:spMk id="100" creationId="{9423384F-6D29-7B4C-9B07-234D1AF2DDB0}"/>
          </ac:spMkLst>
        </pc:spChg>
        <pc:spChg chg="add mod">
          <ac:chgData name="Bryce Kille" userId="tl/CE/zM9U5phr3eraShHGR8G2xEe+rLRPbytS9ArG0=" providerId="None" clId="Web-{F4ECF489-F680-4DF3-8F17-A9D67A5D9768}" dt="2020-11-16T21:18:28.565" v="2048" actId="20577"/>
          <ac:spMkLst>
            <pc:docMk/>
            <pc:sldMk cId="195684117" sldId="258"/>
            <ac:spMk id="101" creationId="{865C2632-DFAD-4E8E-8C79-FBFA6FCCFAB1}"/>
          </ac:spMkLst>
        </pc:spChg>
        <pc:spChg chg="add mod ord">
          <ac:chgData name="Bryce Kille" userId="tl/CE/zM9U5phr3eraShHGR8G2xEe+rLRPbytS9ArG0=" providerId="None" clId="Web-{F4ECF489-F680-4DF3-8F17-A9D67A5D9768}" dt="2020-11-16T19:54:27.700" v="1936"/>
          <ac:spMkLst>
            <pc:docMk/>
            <pc:sldMk cId="195684117" sldId="258"/>
            <ac:spMk id="102" creationId="{8466BB02-E3BE-48A2-ABDF-A2916444600F}"/>
          </ac:spMkLst>
        </pc:spChg>
        <pc:spChg chg="add del mod">
          <ac:chgData name="Bryce Kille" userId="tl/CE/zM9U5phr3eraShHGR8G2xEe+rLRPbytS9ArG0=" providerId="None" clId="Web-{F4ECF489-F680-4DF3-8F17-A9D67A5D9768}" dt="2020-11-16T17:21:48.800" v="1079"/>
          <ac:spMkLst>
            <pc:docMk/>
            <pc:sldMk cId="195684117" sldId="258"/>
            <ac:spMk id="103" creationId="{036A78BC-A867-47C1-BE3E-AD420DB2F139}"/>
          </ac:spMkLst>
        </pc:spChg>
        <pc:spChg chg="add mod">
          <ac:chgData name="Bryce Kille" userId="tl/CE/zM9U5phr3eraShHGR8G2xEe+rLRPbytS9ArG0=" providerId="None" clId="Web-{F4ECF489-F680-4DF3-8F17-A9D67A5D9768}" dt="2020-11-16T18:15:34.522" v="1682" actId="14100"/>
          <ac:spMkLst>
            <pc:docMk/>
            <pc:sldMk cId="195684117" sldId="258"/>
            <ac:spMk id="104" creationId="{16EED88A-2FCE-4BFA-9804-19C87380D37E}"/>
          </ac:spMkLst>
        </pc:spChg>
        <pc:spChg chg="add del">
          <ac:chgData name="Bryce Kille" userId="tl/CE/zM9U5phr3eraShHGR8G2xEe+rLRPbytS9ArG0=" providerId="None" clId="Web-{F4ECF489-F680-4DF3-8F17-A9D67A5D9768}" dt="2020-11-16T17:25:22.430" v="1118"/>
          <ac:spMkLst>
            <pc:docMk/>
            <pc:sldMk cId="195684117" sldId="258"/>
            <ac:spMk id="105" creationId="{7082625C-CFDF-4D7C-87B7-23549B0D0DA1}"/>
          </ac:spMkLst>
        </pc:spChg>
        <pc:spChg chg="add mod">
          <ac:chgData name="Bryce Kille" userId="tl/CE/zM9U5phr3eraShHGR8G2xEe+rLRPbytS9ArG0=" providerId="None" clId="Web-{F4ECF489-F680-4DF3-8F17-A9D67A5D9768}" dt="2020-11-16T18:09:55.090" v="1573" actId="14100"/>
          <ac:spMkLst>
            <pc:docMk/>
            <pc:sldMk cId="195684117" sldId="258"/>
            <ac:spMk id="106" creationId="{6886C7DB-0D4C-4078-A4D5-638DFBB524A5}"/>
          </ac:spMkLst>
        </pc:spChg>
        <pc:spChg chg="add mod">
          <ac:chgData name="Bryce Kille" userId="tl/CE/zM9U5phr3eraShHGR8G2xEe+rLRPbytS9ArG0=" providerId="None" clId="Web-{F4ECF489-F680-4DF3-8F17-A9D67A5D9768}" dt="2020-11-16T18:09:30.464" v="1564" actId="1076"/>
          <ac:spMkLst>
            <pc:docMk/>
            <pc:sldMk cId="195684117" sldId="258"/>
            <ac:spMk id="107" creationId="{1BAC37B8-DA8E-40F1-825D-F130A624E06F}"/>
          </ac:spMkLst>
        </pc:spChg>
        <pc:picChg chg="add del mod">
          <ac:chgData name="Bryce Kille" userId="tl/CE/zM9U5phr3eraShHGR8G2xEe+rLRPbytS9ArG0=" providerId="None" clId="Web-{F4ECF489-F680-4DF3-8F17-A9D67A5D9768}" dt="2020-11-16T19:53:45.574" v="1929"/>
          <ac:picMkLst>
            <pc:docMk/>
            <pc:sldMk cId="195684117" sldId="258"/>
            <ac:picMk id="2" creationId="{80190203-483A-4A3C-B8EE-C6004E6C7D22}"/>
          </ac:picMkLst>
        </pc:picChg>
        <pc:picChg chg="del">
          <ac:chgData name="Bryce Kille" userId="tl/CE/zM9U5phr3eraShHGR8G2xEe+rLRPbytS9ArG0=" providerId="None" clId="Web-{F4ECF489-F680-4DF3-8F17-A9D67A5D9768}" dt="2020-11-16T16:42:54.948" v="21"/>
          <ac:picMkLst>
            <pc:docMk/>
            <pc:sldMk cId="195684117" sldId="258"/>
            <ac:picMk id="2" creationId="{C7E399A8-0F87-4475-86F4-55C6212FCBEE}"/>
          </ac:picMkLst>
        </pc:picChg>
        <pc:picChg chg="add del mod">
          <ac:chgData name="Bryce Kille" userId="tl/CE/zM9U5phr3eraShHGR8G2xEe+rLRPbytS9ArG0=" providerId="None" clId="Web-{F4ECF489-F680-4DF3-8F17-A9D67A5D9768}" dt="2020-11-16T19:03:46.086" v="1894"/>
          <ac:picMkLst>
            <pc:docMk/>
            <pc:sldMk cId="195684117" sldId="258"/>
            <ac:picMk id="2" creationId="{DE04D92D-4BFA-4376-B575-3B03E7E80562}"/>
          </ac:picMkLst>
        </pc:picChg>
        <pc:picChg chg="add mod ord">
          <ac:chgData name="Bryce Kille" userId="tl/CE/zM9U5phr3eraShHGR8G2xEe+rLRPbytS9ArG0=" providerId="None" clId="Web-{F4ECF489-F680-4DF3-8F17-A9D67A5D9768}" dt="2020-11-16T19:54:20.746" v="1935"/>
          <ac:picMkLst>
            <pc:docMk/>
            <pc:sldMk cId="195684117" sldId="258"/>
            <ac:picMk id="11" creationId="{AD84FC33-B75F-4037-846D-D141A8B352E3}"/>
          </ac:picMkLst>
        </pc:picChg>
        <pc:picChg chg="del">
          <ac:chgData name="Bryce Kille" userId="tl/CE/zM9U5phr3eraShHGR8G2xEe+rLRPbytS9ArG0=" providerId="None" clId="Web-{F4ECF489-F680-4DF3-8F17-A9D67A5D9768}" dt="2020-11-16T16:42:42.791" v="11"/>
          <ac:picMkLst>
            <pc:docMk/>
            <pc:sldMk cId="195684117" sldId="258"/>
            <ac:picMk id="11" creationId="{BF127A17-4E8A-4596-9201-12B5D0EFF4EE}"/>
          </ac:picMkLst>
        </pc:picChg>
        <pc:picChg chg="add del mod">
          <ac:chgData name="Bryce Kille" userId="tl/CE/zM9U5phr3eraShHGR8G2xEe+rLRPbytS9ArG0=" providerId="None" clId="Web-{F4ECF489-F680-4DF3-8F17-A9D67A5D9768}" dt="2020-11-16T19:04:52.916" v="1902"/>
          <ac:picMkLst>
            <pc:docMk/>
            <pc:sldMk cId="195684117" sldId="258"/>
            <ac:picMk id="11" creationId="{F76FCCEB-AC11-4F7F-B856-15764C8D6E4C}"/>
          </ac:picMkLst>
        </pc:picChg>
        <pc:picChg chg="add del mod">
          <ac:chgData name="Bryce Kille" userId="tl/CE/zM9U5phr3eraShHGR8G2xEe+rLRPbytS9ArG0=" providerId="None" clId="Web-{F4ECF489-F680-4DF3-8F17-A9D67A5D9768}" dt="2020-11-16T19:53:09.885" v="1925"/>
          <ac:picMkLst>
            <pc:docMk/>
            <pc:sldMk cId="195684117" sldId="258"/>
            <ac:picMk id="14" creationId="{93BE7C12-7596-4B8B-903E-7DFD0D421232}"/>
          </ac:picMkLst>
        </pc:picChg>
        <pc:picChg chg="mod">
          <ac:chgData name="Bryce Kille" userId="tl/CE/zM9U5phr3eraShHGR8G2xEe+rLRPbytS9ArG0=" providerId="None" clId="Web-{F4ECF489-F680-4DF3-8F17-A9D67A5D9768}" dt="2020-11-16T18:20:59.859" v="1743" actId="14100"/>
          <ac:picMkLst>
            <pc:docMk/>
            <pc:sldMk cId="195684117" sldId="258"/>
            <ac:picMk id="16" creationId="{28EA3FA0-5EDC-D048-A77E-ED43BDDE640A}"/>
          </ac:picMkLst>
        </pc:picChg>
        <pc:picChg chg="del">
          <ac:chgData name="Bryce Kille" userId="tl/CE/zM9U5phr3eraShHGR8G2xEe+rLRPbytS9ArG0=" providerId="None" clId="Web-{F4ECF489-F680-4DF3-8F17-A9D67A5D9768}" dt="2020-11-16T16:42:54.963" v="30"/>
          <ac:picMkLst>
            <pc:docMk/>
            <pc:sldMk cId="195684117" sldId="258"/>
            <ac:picMk id="17" creationId="{9CACAEA6-CD03-4A09-97B7-6C2BC8BEF402}"/>
          </ac:picMkLst>
        </pc:picChg>
        <pc:picChg chg="del">
          <ac:chgData name="Bryce Kille" userId="tl/CE/zM9U5phr3eraShHGR8G2xEe+rLRPbytS9ArG0=" providerId="None" clId="Web-{F4ECF489-F680-4DF3-8F17-A9D67A5D9768}" dt="2020-11-16T16:42:54.963" v="29"/>
          <ac:picMkLst>
            <pc:docMk/>
            <pc:sldMk cId="195684117" sldId="258"/>
            <ac:picMk id="18" creationId="{4622F6D7-7206-4F50-9A03-2438D031DEA0}"/>
          </ac:picMkLst>
        </pc:picChg>
        <pc:picChg chg="del">
          <ac:chgData name="Bryce Kille" userId="tl/CE/zM9U5phr3eraShHGR8G2xEe+rLRPbytS9ArG0=" providerId="None" clId="Web-{F4ECF489-F680-4DF3-8F17-A9D67A5D9768}" dt="2020-11-16T16:42:54.963" v="28"/>
          <ac:picMkLst>
            <pc:docMk/>
            <pc:sldMk cId="195684117" sldId="258"/>
            <ac:picMk id="20" creationId="{AA1D9BD0-A2DA-4F76-8427-1F1238654711}"/>
          </ac:picMkLst>
        </pc:picChg>
        <pc:picChg chg="del">
          <ac:chgData name="Bryce Kille" userId="tl/CE/zM9U5phr3eraShHGR8G2xEe+rLRPbytS9ArG0=" providerId="None" clId="Web-{F4ECF489-F680-4DF3-8F17-A9D67A5D9768}" dt="2020-11-16T16:42:54.963" v="27"/>
          <ac:picMkLst>
            <pc:docMk/>
            <pc:sldMk cId="195684117" sldId="258"/>
            <ac:picMk id="27" creationId="{2D20CD33-F615-4C6C-B2E7-9D5783A50E62}"/>
          </ac:picMkLst>
        </pc:picChg>
        <pc:picChg chg="add mod ord">
          <ac:chgData name="Bryce Kille" userId="tl/CE/zM9U5phr3eraShHGR8G2xEe+rLRPbytS9ArG0=" providerId="None" clId="Web-{F4ECF489-F680-4DF3-8F17-A9D67A5D9768}" dt="2020-11-16T19:49:17.224" v="1922"/>
          <ac:picMkLst>
            <pc:docMk/>
            <pc:sldMk cId="195684117" sldId="258"/>
            <ac:picMk id="28" creationId="{2726407A-23D9-4880-BE8D-4616DE792C11}"/>
          </ac:picMkLst>
        </pc:picChg>
        <pc:picChg chg="del">
          <ac:chgData name="Bryce Kille" userId="tl/CE/zM9U5phr3eraShHGR8G2xEe+rLRPbytS9ArG0=" providerId="None" clId="Web-{F4ECF489-F680-4DF3-8F17-A9D67A5D9768}" dt="2020-11-16T16:42:54.963" v="26"/>
          <ac:picMkLst>
            <pc:docMk/>
            <pc:sldMk cId="195684117" sldId="258"/>
            <ac:picMk id="29" creationId="{4C25A828-841E-4D3B-B3DC-B7B1121D482C}"/>
          </ac:picMkLst>
        </pc:picChg>
        <pc:picChg chg="del">
          <ac:chgData name="Bryce Kille" userId="tl/CE/zM9U5phr3eraShHGR8G2xEe+rLRPbytS9ArG0=" providerId="None" clId="Web-{F4ECF489-F680-4DF3-8F17-A9D67A5D9768}" dt="2020-11-16T16:42:54.963" v="25"/>
          <ac:picMkLst>
            <pc:docMk/>
            <pc:sldMk cId="195684117" sldId="258"/>
            <ac:picMk id="30" creationId="{B17AECA7-1BB4-4B10-9A3C-1459CD3A2701}"/>
          </ac:picMkLst>
        </pc:picChg>
        <pc:picChg chg="del">
          <ac:chgData name="Bryce Kille" userId="tl/CE/zM9U5phr3eraShHGR8G2xEe+rLRPbytS9ArG0=" providerId="None" clId="Web-{F4ECF489-F680-4DF3-8F17-A9D67A5D9768}" dt="2020-11-16T16:42:54.948" v="24"/>
          <ac:picMkLst>
            <pc:docMk/>
            <pc:sldMk cId="195684117" sldId="258"/>
            <ac:picMk id="31" creationId="{015A5167-3340-4E84-85C7-04B589397186}"/>
          </ac:picMkLst>
        </pc:picChg>
        <pc:picChg chg="mod">
          <ac:chgData name="Bryce Kille" userId="tl/CE/zM9U5phr3eraShHGR8G2xEe+rLRPbytS9ArG0=" providerId="None" clId="Web-{F4ECF489-F680-4DF3-8F17-A9D67A5D9768}" dt="2020-11-16T21:19:36.113" v="2074" actId="1076"/>
          <ac:picMkLst>
            <pc:docMk/>
            <pc:sldMk cId="195684117" sldId="258"/>
            <ac:picMk id="32" creationId="{55985060-ACD1-42CC-8613-644565C3E2AE}"/>
          </ac:picMkLst>
        </pc:picChg>
        <pc:picChg chg="add del">
          <ac:chgData name="Bryce Kille" userId="tl/CE/zM9U5phr3eraShHGR8G2xEe+rLRPbytS9ArG0=" providerId="None" clId="Web-{F4ECF489-F680-4DF3-8F17-A9D67A5D9768}" dt="2020-11-16T16:57:59.297" v="340"/>
          <ac:picMkLst>
            <pc:docMk/>
            <pc:sldMk cId="195684117" sldId="258"/>
            <ac:picMk id="34" creationId="{8F785611-545D-4C90-B232-7BA6D8D46745}"/>
          </ac:picMkLst>
        </pc:picChg>
        <pc:picChg chg="add mod ord">
          <ac:chgData name="Bryce Kille" userId="tl/CE/zM9U5phr3eraShHGR8G2xEe+rLRPbytS9ArG0=" providerId="None" clId="Web-{F4ECF489-F680-4DF3-8F17-A9D67A5D9768}" dt="2020-11-16T19:49:14.709" v="1921" actId="1076"/>
          <ac:picMkLst>
            <pc:docMk/>
            <pc:sldMk cId="195684117" sldId="258"/>
            <ac:picMk id="72" creationId="{4BB5B67A-C963-45F4-B383-B71E89468BA4}"/>
          </ac:picMkLst>
        </pc:picChg>
        <pc:picChg chg="add del">
          <ac:chgData name="Bryce Kille" userId="tl/CE/zM9U5phr3eraShHGR8G2xEe+rLRPbytS9ArG0=" providerId="None" clId="Web-{F4ECF489-F680-4DF3-8F17-A9D67A5D9768}" dt="2020-11-16T16:56:32.061" v="187"/>
          <ac:picMkLst>
            <pc:docMk/>
            <pc:sldMk cId="195684117" sldId="258"/>
            <ac:picMk id="73" creationId="{0DE86186-FF35-4106-B84A-AD388D7E1561}"/>
          </ac:picMkLst>
        </pc:picChg>
        <pc:picChg chg="add mod">
          <ac:chgData name="Bryce Kille" userId="tl/CE/zM9U5phr3eraShHGR8G2xEe+rLRPbytS9ArG0=" providerId="None" clId="Web-{F4ECF489-F680-4DF3-8F17-A9D67A5D9768}" dt="2020-11-16T18:10:40.825" v="1581" actId="14100"/>
          <ac:picMkLst>
            <pc:docMk/>
            <pc:sldMk cId="195684117" sldId="258"/>
            <ac:picMk id="77" creationId="{2137E287-C058-425E-B97A-771A143314BE}"/>
          </ac:picMkLst>
        </pc:picChg>
        <pc:picChg chg="add mod">
          <ac:chgData name="Bryce Kille" userId="tl/CE/zM9U5phr3eraShHGR8G2xEe+rLRPbytS9ArG0=" providerId="None" clId="Web-{F4ECF489-F680-4DF3-8F17-A9D67A5D9768}" dt="2020-11-16T18:10:42.310" v="1582" actId="1076"/>
          <ac:picMkLst>
            <pc:docMk/>
            <pc:sldMk cId="195684117" sldId="258"/>
            <ac:picMk id="82" creationId="{23B4BC7D-CB20-488F-B8EA-2CCAC6F7548E}"/>
          </ac:picMkLst>
        </pc:picChg>
        <pc:picChg chg="add mod">
          <ac:chgData name="Bryce Kille" userId="tl/CE/zM9U5phr3eraShHGR8G2xEe+rLRPbytS9ArG0=" providerId="None" clId="Web-{F4ECF489-F680-4DF3-8F17-A9D67A5D9768}" dt="2020-11-16T18:29:10.108" v="1848" actId="14100"/>
          <ac:picMkLst>
            <pc:docMk/>
            <pc:sldMk cId="195684117" sldId="258"/>
            <ac:picMk id="86" creationId="{FC107AF1-8969-4ED7-A467-B086A14CED00}"/>
          </ac:picMkLst>
        </pc:picChg>
        <pc:picChg chg="add del mod">
          <ac:chgData name="Bryce Kille" userId="tl/CE/zM9U5phr3eraShHGR8G2xEe+rLRPbytS9ArG0=" providerId="None" clId="Web-{F4ECF489-F680-4DF3-8F17-A9D67A5D9768}" dt="2020-11-16T18:07:24.757" v="1521"/>
          <ac:picMkLst>
            <pc:docMk/>
            <pc:sldMk cId="195684117" sldId="258"/>
            <ac:picMk id="88" creationId="{FF72C6B2-A9F4-441B-AC3E-7CC182C2832C}"/>
          </ac:picMkLst>
        </pc:picChg>
        <pc:picChg chg="add mod">
          <ac:chgData name="Bryce Kille" userId="tl/CE/zM9U5phr3eraShHGR8G2xEe+rLRPbytS9ArG0=" providerId="None" clId="Web-{F4ECF489-F680-4DF3-8F17-A9D67A5D9768}" dt="2020-11-16T18:11:24.733" v="1590" actId="1076"/>
          <ac:picMkLst>
            <pc:docMk/>
            <pc:sldMk cId="195684117" sldId="258"/>
            <ac:picMk id="92" creationId="{2292CDDC-2A47-49A3-88A8-B5A4BCE57A75}"/>
          </ac:picMkLst>
        </pc:picChg>
        <pc:picChg chg="add mod modCrop">
          <ac:chgData name="Bryce Kille" userId="tl/CE/zM9U5phr3eraShHGR8G2xEe+rLRPbytS9ArG0=" providerId="None" clId="Web-{F4ECF489-F680-4DF3-8F17-A9D67A5D9768}" dt="2020-11-16T18:30:24.579" v="1852" actId="1076"/>
          <ac:picMkLst>
            <pc:docMk/>
            <pc:sldMk cId="195684117" sldId="258"/>
            <ac:picMk id="94" creationId="{B3EB82FC-A19C-4F8B-9FE8-236C9DCB799E}"/>
          </ac:picMkLst>
        </pc:picChg>
        <pc:cxnChg chg="add del mod">
          <ac:chgData name="Bryce Kille" userId="tl/CE/zM9U5phr3eraShHGR8G2xEe+rLRPbytS9ArG0=" providerId="None" clId="Web-{F4ECF489-F680-4DF3-8F17-A9D67A5D9768}" dt="2020-11-16T17:10:56.675" v="544"/>
          <ac:cxnSpMkLst>
            <pc:docMk/>
            <pc:sldMk cId="195684117" sldId="258"/>
            <ac:cxnSpMk id="98" creationId="{C77221D5-B89F-49CC-BC03-809D756E1AAE}"/>
          </ac:cxnSpMkLst>
        </pc:cxnChg>
        <pc:cxnChg chg="add del mod">
          <ac:chgData name="Bryce Kille" userId="tl/CE/zM9U5phr3eraShHGR8G2xEe+rLRPbytS9ArG0=" providerId="None" clId="Web-{F4ECF489-F680-4DF3-8F17-A9D67A5D9768}" dt="2020-11-16T17:10:49.425" v="542"/>
          <ac:cxnSpMkLst>
            <pc:docMk/>
            <pc:sldMk cId="195684117" sldId="258"/>
            <ac:cxnSpMk id="99" creationId="{7667569F-BB23-4AE5-A83D-1F403BACA1FA}"/>
          </ac:cxnSpMkLst>
        </pc:cxnChg>
      </pc:sldChg>
    </pc:docChg>
  </pc:docChgLst>
  <pc:docChgLst>
    <pc:chgData name="Bryce Kille" userId="tl/CE/zM9U5phr3eraShHGR8G2xEe+rLRPbytS9ArG0=" providerId="None" clId="Web-{BE06128F-A623-403A-BB82-8929634F7F87}"/>
    <pc:docChg chg="addSld modSld">
      <pc:chgData name="Bryce Kille" userId="tl/CE/zM9U5phr3eraShHGR8G2xEe+rLRPbytS9ArG0=" providerId="None" clId="Web-{BE06128F-A623-403A-BB82-8929634F7F87}" dt="2020-12-01T04:07:44.434" v="36"/>
      <pc:docMkLst>
        <pc:docMk/>
      </pc:docMkLst>
      <pc:sldChg chg="modSp">
        <pc:chgData name="Bryce Kille" userId="tl/CE/zM9U5phr3eraShHGR8G2xEe+rLRPbytS9ArG0=" providerId="None" clId="Web-{BE06128F-A623-403A-BB82-8929634F7F87}" dt="2020-12-01T04:07:21.339" v="25" actId="20577"/>
        <pc:sldMkLst>
          <pc:docMk/>
          <pc:sldMk cId="3759831528" sldId="263"/>
        </pc:sldMkLst>
        <pc:spChg chg="mod">
          <ac:chgData name="Bryce Kille" userId="tl/CE/zM9U5phr3eraShHGR8G2xEe+rLRPbytS9ArG0=" providerId="None" clId="Web-{BE06128F-A623-403A-BB82-8929634F7F87}" dt="2020-12-01T04:07:21.339" v="25" actId="20577"/>
          <ac:spMkLst>
            <pc:docMk/>
            <pc:sldMk cId="3759831528" sldId="263"/>
            <ac:spMk id="3" creationId="{A838FADE-2153-450F-84AE-05D73CD545FB}"/>
          </ac:spMkLst>
        </pc:spChg>
      </pc:sldChg>
      <pc:sldChg chg="addSp modSp new">
        <pc:chgData name="Bryce Kille" userId="tl/CE/zM9U5phr3eraShHGR8G2xEe+rLRPbytS9ArG0=" providerId="None" clId="Web-{BE06128F-A623-403A-BB82-8929634F7F87}" dt="2020-12-01T04:07:44.434" v="36"/>
        <pc:sldMkLst>
          <pc:docMk/>
          <pc:sldMk cId="961254289" sldId="264"/>
        </pc:sldMkLst>
        <pc:spChg chg="mod">
          <ac:chgData name="Bryce Kille" userId="tl/CE/zM9U5phr3eraShHGR8G2xEe+rLRPbytS9ArG0=" providerId="None" clId="Web-{BE06128F-A623-403A-BB82-8929634F7F87}" dt="2020-12-01T04:07:33.996" v="32" actId="20577"/>
          <ac:spMkLst>
            <pc:docMk/>
            <pc:sldMk cId="961254289" sldId="264"/>
            <ac:spMk id="2" creationId="{2EFB1FBB-63BA-48DF-9FD6-2F273A2CF407}"/>
          </ac:spMkLst>
        </pc:spChg>
        <pc:picChg chg="add">
          <ac:chgData name="Bryce Kille" userId="tl/CE/zM9U5phr3eraShHGR8G2xEe+rLRPbytS9ArG0=" providerId="None" clId="Web-{BE06128F-A623-403A-BB82-8929634F7F87}" dt="2020-12-01T04:07:44.418" v="35"/>
          <ac:picMkLst>
            <pc:docMk/>
            <pc:sldMk cId="961254289" sldId="264"/>
            <ac:picMk id="5" creationId="{099EE286-C8B4-4DB6-9C51-6DCC09A11276}"/>
          </ac:picMkLst>
        </pc:picChg>
        <pc:picChg chg="add">
          <ac:chgData name="Bryce Kille" userId="tl/CE/zM9U5phr3eraShHGR8G2xEe+rLRPbytS9ArG0=" providerId="None" clId="Web-{BE06128F-A623-403A-BB82-8929634F7F87}" dt="2020-12-01T04:07:44.434" v="36"/>
          <ac:picMkLst>
            <pc:docMk/>
            <pc:sldMk cId="961254289" sldId="264"/>
            <ac:picMk id="7" creationId="{F5B368EC-992C-4F12-A4C6-0DA069CB87A9}"/>
          </ac:picMkLst>
        </pc:picChg>
      </pc:sldChg>
    </pc:docChg>
  </pc:docChgLst>
  <pc:docChgLst>
    <pc:chgData name="Bryce Kille" userId="tl/CE/zM9U5phr3eraShHGR8G2xEe+rLRPbytS9ArG0=" providerId="None" clId="Web-{E73E3C90-370C-47CA-9E35-25DF5798A9D5}"/>
    <pc:docChg chg="modSld">
      <pc:chgData name="Bryce Kille" userId="tl/CE/zM9U5phr3eraShHGR8G2xEe+rLRPbytS9ArG0=" providerId="None" clId="Web-{E73E3C90-370C-47CA-9E35-25DF5798A9D5}" dt="2020-11-16T01:42:10.521" v="2212" actId="14100"/>
      <pc:docMkLst>
        <pc:docMk/>
      </pc:docMkLst>
      <pc:sldChg chg="addSp delSp modSp">
        <pc:chgData name="Bryce Kille" userId="tl/CE/zM9U5phr3eraShHGR8G2xEe+rLRPbytS9ArG0=" providerId="None" clId="Web-{E73E3C90-370C-47CA-9E35-25DF5798A9D5}" dt="2020-11-16T01:42:10.521" v="2212" actId="14100"/>
        <pc:sldMkLst>
          <pc:docMk/>
          <pc:sldMk cId="364618432" sldId="256"/>
        </pc:sldMkLst>
        <pc:spChg chg="mod">
          <ac:chgData name="Bryce Kille" userId="tl/CE/zM9U5phr3eraShHGR8G2xEe+rLRPbytS9ArG0=" providerId="None" clId="Web-{E73E3C90-370C-47CA-9E35-25DF5798A9D5}" dt="2020-11-16T01:04:48.389" v="1094" actId="20577"/>
          <ac:spMkLst>
            <pc:docMk/>
            <pc:sldMk cId="364618432" sldId="256"/>
            <ac:spMk id="6" creationId="{EF5C0062-4301-2844-9E69-8468EAA5A733}"/>
          </ac:spMkLst>
        </pc:spChg>
        <pc:spChg chg="mod">
          <ac:chgData name="Bryce Kille" userId="tl/CE/zM9U5phr3eraShHGR8G2xEe+rLRPbytS9ArG0=" providerId="None" clId="Web-{E73E3C90-370C-47CA-9E35-25DF5798A9D5}" dt="2020-11-16T01:04:33.498" v="1091" actId="1076"/>
          <ac:spMkLst>
            <pc:docMk/>
            <pc:sldMk cId="364618432" sldId="256"/>
            <ac:spMk id="7" creationId="{E5AC828E-3B2C-0D4F-B4F2-A2CE47CD9649}"/>
          </ac:spMkLst>
        </pc:spChg>
        <pc:spChg chg="mod">
          <ac:chgData name="Bryce Kille" userId="tl/CE/zM9U5phr3eraShHGR8G2xEe+rLRPbytS9ArG0=" providerId="None" clId="Web-{E73E3C90-370C-47CA-9E35-25DF5798A9D5}" dt="2020-11-15T22:34:29.506" v="99" actId="1076"/>
          <ac:spMkLst>
            <pc:docMk/>
            <pc:sldMk cId="364618432" sldId="256"/>
            <ac:spMk id="8" creationId="{DB7F366D-A7E9-A141-B210-5307F849D1C2}"/>
          </ac:spMkLst>
        </pc:spChg>
        <pc:spChg chg="mod">
          <ac:chgData name="Bryce Kille" userId="tl/CE/zM9U5phr3eraShHGR8G2xEe+rLRPbytS9ArG0=" providerId="None" clId="Web-{E73E3C90-370C-47CA-9E35-25DF5798A9D5}" dt="2020-11-15T22:20:42.779" v="6" actId="20577"/>
          <ac:spMkLst>
            <pc:docMk/>
            <pc:sldMk cId="364618432" sldId="256"/>
            <ac:spMk id="9" creationId="{4EE20763-D396-8646-B2DD-374503A8C87C}"/>
          </ac:spMkLst>
        </pc:spChg>
        <pc:spChg chg="mod">
          <ac:chgData name="Bryce Kille" userId="tl/CE/zM9U5phr3eraShHGR8G2xEe+rLRPbytS9ArG0=" providerId="None" clId="Web-{E73E3C90-370C-47CA-9E35-25DF5798A9D5}" dt="2020-11-16T00:55:13.453" v="1048" actId="14100"/>
          <ac:spMkLst>
            <pc:docMk/>
            <pc:sldMk cId="364618432" sldId="256"/>
            <ac:spMk id="10" creationId="{9EF667CE-2CE6-5345-AE16-76CE2EA7E68A}"/>
          </ac:spMkLst>
        </pc:spChg>
        <pc:spChg chg="mod">
          <ac:chgData name="Bryce Kille" userId="tl/CE/zM9U5phr3eraShHGR8G2xEe+rLRPbytS9ArG0=" providerId="None" clId="Web-{E73E3C90-370C-47CA-9E35-25DF5798A9D5}" dt="2020-11-16T00:40:12.578" v="746" actId="14100"/>
          <ac:spMkLst>
            <pc:docMk/>
            <pc:sldMk cId="364618432" sldId="256"/>
            <ac:spMk id="12" creationId="{C4F86D36-C78E-DE46-BD09-C62168B78E32}"/>
          </ac:spMkLst>
        </pc:spChg>
        <pc:spChg chg="mod">
          <ac:chgData name="Bryce Kille" userId="tl/CE/zM9U5phr3eraShHGR8G2xEe+rLRPbytS9ArG0=" providerId="None" clId="Web-{E73E3C90-370C-47CA-9E35-25DF5798A9D5}" dt="2020-11-15T23:03:44.040" v="250" actId="1076"/>
          <ac:spMkLst>
            <pc:docMk/>
            <pc:sldMk cId="364618432" sldId="256"/>
            <ac:spMk id="19" creationId="{0DC2346A-C652-5A46-9DA8-33D7CAED206C}"/>
          </ac:spMkLst>
        </pc:spChg>
        <pc:spChg chg="mod">
          <ac:chgData name="Bryce Kille" userId="tl/CE/zM9U5phr3eraShHGR8G2xEe+rLRPbytS9ArG0=" providerId="None" clId="Web-{E73E3C90-370C-47CA-9E35-25DF5798A9D5}" dt="2020-11-16T00:50:38.470" v="1002" actId="20577"/>
          <ac:spMkLst>
            <pc:docMk/>
            <pc:sldMk cId="364618432" sldId="256"/>
            <ac:spMk id="23" creationId="{D696B33D-3822-7C4F-8FDD-4D16C15073CB}"/>
          </ac:spMkLst>
        </pc:spChg>
        <pc:spChg chg="mod">
          <ac:chgData name="Bryce Kille" userId="tl/CE/zM9U5phr3eraShHGR8G2xEe+rLRPbytS9ArG0=" providerId="None" clId="Web-{E73E3C90-370C-47CA-9E35-25DF5798A9D5}" dt="2020-11-16T00:54:57.265" v="1045" actId="14100"/>
          <ac:spMkLst>
            <pc:docMk/>
            <pc:sldMk cId="364618432" sldId="256"/>
            <ac:spMk id="24" creationId="{255D0191-6E65-1C49-B51D-104B65F5235F}"/>
          </ac:spMkLst>
        </pc:spChg>
        <pc:spChg chg="mod">
          <ac:chgData name="Bryce Kille" userId="tl/CE/zM9U5phr3eraShHGR8G2xEe+rLRPbytS9ArG0=" providerId="None" clId="Web-{E73E3C90-370C-47CA-9E35-25DF5798A9D5}" dt="2020-11-16T00:55:04.390" v="1046" actId="1076"/>
          <ac:spMkLst>
            <pc:docMk/>
            <pc:sldMk cId="364618432" sldId="256"/>
            <ac:spMk id="25" creationId="{BF2F2864-FE4C-224C-9ED0-E5780674F697}"/>
          </ac:spMkLst>
        </pc:spChg>
        <pc:spChg chg="del">
          <ac:chgData name="Bryce Kille" userId="tl/CE/zM9U5phr3eraShHGR8G2xEe+rLRPbytS9ArG0=" providerId="None" clId="Web-{E73E3C90-370C-47CA-9E35-25DF5798A9D5}" dt="2020-11-15T22:46:30.339" v="157"/>
          <ac:spMkLst>
            <pc:docMk/>
            <pc:sldMk cId="364618432" sldId="256"/>
            <ac:spMk id="32" creationId="{2B534A8A-60A1-2940-BBEC-B023D16A1ED7}"/>
          </ac:spMkLst>
        </pc:spChg>
        <pc:spChg chg="add">
          <ac:chgData name="Bryce Kille" userId="tl/CE/zM9U5phr3eraShHGR8G2xEe+rLRPbytS9ArG0=" providerId="None" clId="Web-{E73E3C90-370C-47CA-9E35-25DF5798A9D5}" dt="2020-11-16T01:38:07.696" v="2078"/>
          <ac:spMkLst>
            <pc:docMk/>
            <pc:sldMk cId="364618432" sldId="256"/>
            <ac:spMk id="33" creationId="{8052C715-FDEA-4290-B70F-8B446D624912}"/>
          </ac:spMkLst>
        </pc:spChg>
        <pc:spChg chg="mod">
          <ac:chgData name="Bryce Kille" userId="tl/CE/zM9U5phr3eraShHGR8G2xEe+rLRPbytS9ArG0=" providerId="None" clId="Web-{E73E3C90-370C-47CA-9E35-25DF5798A9D5}" dt="2020-11-16T01:09:14.497" v="1182" actId="20577"/>
          <ac:spMkLst>
            <pc:docMk/>
            <pc:sldMk cId="364618432" sldId="256"/>
            <ac:spMk id="36" creationId="{6765DC4B-A1A2-904D-AFA4-1F32F1417B4E}"/>
          </ac:spMkLst>
        </pc:spChg>
        <pc:spChg chg="add mod">
          <ac:chgData name="Bryce Kille" userId="tl/CE/zM9U5phr3eraShHGR8G2xEe+rLRPbytS9ArG0=" providerId="None" clId="Web-{E73E3C90-370C-47CA-9E35-25DF5798A9D5}" dt="2020-11-16T00:40:48.314" v="750" actId="1076"/>
          <ac:spMkLst>
            <pc:docMk/>
            <pc:sldMk cId="364618432" sldId="256"/>
            <ac:spMk id="46" creationId="{AA003E36-047D-4CB9-954F-3C62EC55F149}"/>
          </ac:spMkLst>
        </pc:spChg>
        <pc:spChg chg="add mod">
          <ac:chgData name="Bryce Kille" userId="tl/CE/zM9U5phr3eraShHGR8G2xEe+rLRPbytS9ArG0=" providerId="None" clId="Web-{E73E3C90-370C-47CA-9E35-25DF5798A9D5}" dt="2020-11-16T00:53:08.712" v="1013" actId="1076"/>
          <ac:spMkLst>
            <pc:docMk/>
            <pc:sldMk cId="364618432" sldId="256"/>
            <ac:spMk id="47" creationId="{CB646ABD-BD4A-4565-86DD-688DE054421A}"/>
          </ac:spMkLst>
        </pc:spChg>
        <pc:spChg chg="add mod">
          <ac:chgData name="Bryce Kille" userId="tl/CE/zM9U5phr3eraShHGR8G2xEe+rLRPbytS9ArG0=" providerId="None" clId="Web-{E73E3C90-370C-47CA-9E35-25DF5798A9D5}" dt="2020-11-16T00:53:28.416" v="1026" actId="20577"/>
          <ac:spMkLst>
            <pc:docMk/>
            <pc:sldMk cId="364618432" sldId="256"/>
            <ac:spMk id="48" creationId="{0CBCCE84-262D-47B4-A17D-EA37A6C480CD}"/>
          </ac:spMkLst>
        </pc:spChg>
        <pc:spChg chg="del">
          <ac:chgData name="Bryce Kille" userId="tl/CE/zM9U5phr3eraShHGR8G2xEe+rLRPbytS9ArG0=" providerId="None" clId="Web-{E73E3C90-370C-47CA-9E35-25DF5798A9D5}" dt="2020-11-15T22:46:36.792" v="158"/>
          <ac:spMkLst>
            <pc:docMk/>
            <pc:sldMk cId="364618432" sldId="256"/>
            <ac:spMk id="54" creationId="{C75D871D-2433-EF4D-96A0-ABA9419A2A7B}"/>
          </ac:spMkLst>
        </pc:spChg>
        <pc:spChg chg="del">
          <ac:chgData name="Bryce Kille" userId="tl/CE/zM9U5phr3eraShHGR8G2xEe+rLRPbytS9ArG0=" providerId="None" clId="Web-{E73E3C90-370C-47CA-9E35-25DF5798A9D5}" dt="2020-11-16T00:38:50.089" v="735"/>
          <ac:spMkLst>
            <pc:docMk/>
            <pc:sldMk cId="364618432" sldId="256"/>
            <ac:spMk id="55" creationId="{96B84E94-F002-BF4C-BF88-2BA6E7EE359D}"/>
          </ac:spMkLst>
        </pc:spChg>
        <pc:spChg chg="mod">
          <ac:chgData name="Bryce Kille" userId="tl/CE/zM9U5phr3eraShHGR8G2xEe+rLRPbytS9ArG0=" providerId="None" clId="Web-{E73E3C90-370C-47CA-9E35-25DF5798A9D5}" dt="2020-11-16T00:54:17.169" v="1032" actId="1076"/>
          <ac:spMkLst>
            <pc:docMk/>
            <pc:sldMk cId="364618432" sldId="256"/>
            <ac:spMk id="56" creationId="{A7126547-750A-EA49-A823-F525F000016B}"/>
          </ac:spMkLst>
        </pc:spChg>
        <pc:spChg chg="mod">
          <ac:chgData name="Bryce Kille" userId="tl/CE/zM9U5phr3eraShHGR8G2xEe+rLRPbytS9ArG0=" providerId="None" clId="Web-{E73E3C90-370C-47CA-9E35-25DF5798A9D5}" dt="2020-11-16T01:41:43.238" v="2199" actId="1076"/>
          <ac:spMkLst>
            <pc:docMk/>
            <pc:sldMk cId="364618432" sldId="256"/>
            <ac:spMk id="57" creationId="{455BF59C-324A-B144-95AF-8DDC2B8F729A}"/>
          </ac:spMkLst>
        </pc:spChg>
        <pc:spChg chg="mod">
          <ac:chgData name="Bryce Kille" userId="tl/CE/zM9U5phr3eraShHGR8G2xEe+rLRPbytS9ArG0=" providerId="None" clId="Web-{E73E3C90-370C-47CA-9E35-25DF5798A9D5}" dt="2020-11-16T00:54:17.185" v="1033" actId="1076"/>
          <ac:spMkLst>
            <pc:docMk/>
            <pc:sldMk cId="364618432" sldId="256"/>
            <ac:spMk id="58" creationId="{F4045736-589D-664B-A272-60291B7252FE}"/>
          </ac:spMkLst>
        </pc:spChg>
        <pc:spChg chg="mod">
          <ac:chgData name="Bryce Kille" userId="tl/CE/zM9U5phr3eraShHGR8G2xEe+rLRPbytS9ArG0=" providerId="None" clId="Web-{E73E3C90-370C-47CA-9E35-25DF5798A9D5}" dt="2020-11-16T01:14:57.890" v="1584" actId="20577"/>
          <ac:spMkLst>
            <pc:docMk/>
            <pc:sldMk cId="364618432" sldId="256"/>
            <ac:spMk id="59" creationId="{6D20A9C2-808F-0442-BD24-AE79A5F2FD5A}"/>
          </ac:spMkLst>
        </pc:spChg>
        <pc:spChg chg="add mod">
          <ac:chgData name="Bryce Kille" userId="tl/CE/zM9U5phr3eraShHGR8G2xEe+rLRPbytS9ArG0=" providerId="None" clId="Web-{E73E3C90-370C-47CA-9E35-25DF5798A9D5}" dt="2020-11-16T01:32:02.489" v="2071" actId="20577"/>
          <ac:spMkLst>
            <pc:docMk/>
            <pc:sldMk cId="364618432" sldId="256"/>
            <ac:spMk id="60" creationId="{963687F5-4E7D-4CC8-A32A-E4E999D879BA}"/>
          </ac:spMkLst>
        </pc:spChg>
        <pc:spChg chg="add mod">
          <ac:chgData name="Bryce Kille" userId="tl/CE/zM9U5phr3eraShHGR8G2xEe+rLRPbytS9ArG0=" providerId="None" clId="Web-{E73E3C90-370C-47CA-9E35-25DF5798A9D5}" dt="2020-11-16T01:41:43.582" v="2204" actId="1076"/>
          <ac:spMkLst>
            <pc:docMk/>
            <pc:sldMk cId="364618432" sldId="256"/>
            <ac:spMk id="61" creationId="{93B05485-BEF3-4ADC-9571-4E1C04165373}"/>
          </ac:spMkLst>
        </pc:spChg>
        <pc:spChg chg="add mod">
          <ac:chgData name="Bryce Kille" userId="tl/CE/zM9U5phr3eraShHGR8G2xEe+rLRPbytS9ArG0=" providerId="None" clId="Web-{E73E3C90-370C-47CA-9E35-25DF5798A9D5}" dt="2020-11-16T01:41:55.036" v="2205" actId="1076"/>
          <ac:spMkLst>
            <pc:docMk/>
            <pc:sldMk cId="364618432" sldId="256"/>
            <ac:spMk id="62" creationId="{8018A3B7-FA3E-465C-B237-AA7928362D22}"/>
          </ac:spMkLst>
        </pc:spChg>
        <pc:spChg chg="add mod">
          <ac:chgData name="Bryce Kille" userId="tl/CE/zM9U5phr3eraShHGR8G2xEe+rLRPbytS9ArG0=" providerId="None" clId="Web-{E73E3C90-370C-47CA-9E35-25DF5798A9D5}" dt="2020-11-16T01:41:26.940" v="2195" actId="20577"/>
          <ac:spMkLst>
            <pc:docMk/>
            <pc:sldMk cId="364618432" sldId="256"/>
            <ac:spMk id="63" creationId="{82F69FB1-AE1B-451A-94EE-139A6849A4A6}"/>
          </ac:spMkLst>
        </pc:spChg>
        <pc:spChg chg="del">
          <ac:chgData name="Bryce Kille" userId="tl/CE/zM9U5phr3eraShHGR8G2xEe+rLRPbytS9ArG0=" providerId="None" clId="Web-{E73E3C90-370C-47CA-9E35-25DF5798A9D5}" dt="2020-11-15T22:46:38.776" v="159"/>
          <ac:spMkLst>
            <pc:docMk/>
            <pc:sldMk cId="364618432" sldId="256"/>
            <ac:spMk id="67" creationId="{CB894529-DAF5-7B49-B1F4-8BF4A6E49ED0}"/>
          </ac:spMkLst>
        </pc:spChg>
        <pc:spChg chg="del">
          <ac:chgData name="Bryce Kille" userId="tl/CE/zM9U5phr3eraShHGR8G2xEe+rLRPbytS9ArG0=" providerId="None" clId="Web-{E73E3C90-370C-47CA-9E35-25DF5798A9D5}" dt="2020-11-15T22:51:53.113" v="220"/>
          <ac:spMkLst>
            <pc:docMk/>
            <pc:sldMk cId="364618432" sldId="256"/>
            <ac:spMk id="87" creationId="{E7F81ECE-0D08-E442-8A63-6A417E611714}"/>
          </ac:spMkLst>
        </pc:spChg>
        <pc:spChg chg="add del mod">
          <ac:chgData name="Bryce Kille" userId="tl/CE/zM9U5phr3eraShHGR8G2xEe+rLRPbytS9ArG0=" providerId="None" clId="Web-{E73E3C90-370C-47CA-9E35-25DF5798A9D5}" dt="2020-11-15T22:52:23.271" v="234"/>
          <ac:spMkLst>
            <pc:docMk/>
            <pc:sldMk cId="364618432" sldId="256"/>
            <ac:spMk id="88" creationId="{CAC06B3E-E812-C749-AE26-FDBBC5F23EE2}"/>
          </ac:spMkLst>
        </pc:spChg>
        <pc:spChg chg="del">
          <ac:chgData name="Bryce Kille" userId="tl/CE/zM9U5phr3eraShHGR8G2xEe+rLRPbytS9ArG0=" providerId="None" clId="Web-{E73E3C90-370C-47CA-9E35-25DF5798A9D5}" dt="2020-11-16T00:38:51.183" v="736"/>
          <ac:spMkLst>
            <pc:docMk/>
            <pc:sldMk cId="364618432" sldId="256"/>
            <ac:spMk id="89" creationId="{E96BE66A-FA16-0F4A-816C-38919E5ADDD2}"/>
          </ac:spMkLst>
        </pc:spChg>
        <pc:spChg chg="del mod">
          <ac:chgData name="Bryce Kille" userId="tl/CE/zM9U5phr3eraShHGR8G2xEe+rLRPbytS9ArG0=" providerId="None" clId="Web-{E73E3C90-370C-47CA-9E35-25DF5798A9D5}" dt="2020-11-15T22:52:05.754" v="226"/>
          <ac:spMkLst>
            <pc:docMk/>
            <pc:sldMk cId="364618432" sldId="256"/>
            <ac:spMk id="94" creationId="{FC005B03-B6C3-F144-BD30-EE53B23255A4}"/>
          </ac:spMkLst>
        </pc:spChg>
        <pc:spChg chg="del">
          <ac:chgData name="Bryce Kille" userId="tl/CE/zM9U5phr3eraShHGR8G2xEe+rLRPbytS9ArG0=" providerId="None" clId="Web-{E73E3C90-370C-47CA-9E35-25DF5798A9D5}" dt="2020-11-16T01:02:35.882" v="1072"/>
          <ac:spMkLst>
            <pc:docMk/>
            <pc:sldMk cId="364618432" sldId="256"/>
            <ac:spMk id="99" creationId="{8691BEA1-5417-4F4A-B14F-5C0AA4C64BC5}"/>
          </ac:spMkLst>
        </pc:spChg>
        <pc:spChg chg="mod">
          <ac:chgData name="Bryce Kille" userId="tl/CE/zM9U5phr3eraShHGR8G2xEe+rLRPbytS9ArG0=" providerId="None" clId="Web-{E73E3C90-370C-47CA-9E35-25DF5798A9D5}" dt="2020-11-16T01:41:43.176" v="2198" actId="1076"/>
          <ac:spMkLst>
            <pc:docMk/>
            <pc:sldMk cId="364618432" sldId="256"/>
            <ac:spMk id="100" creationId="{9423384F-6D29-7B4C-9B07-234D1AF2DDB0}"/>
          </ac:spMkLst>
        </pc:spChg>
        <pc:grpChg chg="del">
          <ac:chgData name="Bryce Kille" userId="tl/CE/zM9U5phr3eraShHGR8G2xEe+rLRPbytS9ArG0=" providerId="None" clId="Web-{E73E3C90-370C-47CA-9E35-25DF5798A9D5}" dt="2020-11-16T00:36:56.958" v="724"/>
          <ac:grpSpMkLst>
            <pc:docMk/>
            <pc:sldMk cId="364618432" sldId="256"/>
            <ac:grpSpMk id="74" creationId="{FCA25EBD-1DEE-6342-9C94-AB0441EDFF21}"/>
          </ac:grpSpMkLst>
        </pc:grpChg>
        <pc:grpChg chg="del">
          <ac:chgData name="Bryce Kille" userId="tl/CE/zM9U5phr3eraShHGR8G2xEe+rLRPbytS9ArG0=" providerId="None" clId="Web-{E73E3C90-370C-47CA-9E35-25DF5798A9D5}" dt="2020-11-16T00:36:57.474" v="725"/>
          <ac:grpSpMkLst>
            <pc:docMk/>
            <pc:sldMk cId="364618432" sldId="256"/>
            <ac:grpSpMk id="77" creationId="{834B7CC0-C125-B848-A99C-446970E22552}"/>
          </ac:grpSpMkLst>
        </pc:grpChg>
        <pc:grpChg chg="del">
          <ac:chgData name="Bryce Kille" userId="tl/CE/zM9U5phr3eraShHGR8G2xEe+rLRPbytS9ArG0=" providerId="None" clId="Web-{E73E3C90-370C-47CA-9E35-25DF5798A9D5}" dt="2020-11-16T00:36:58.693" v="727"/>
          <ac:grpSpMkLst>
            <pc:docMk/>
            <pc:sldMk cId="364618432" sldId="256"/>
            <ac:grpSpMk id="84" creationId="{6BBFA1A4-1E59-C345-AE1D-C019849DFE29}"/>
          </ac:grpSpMkLst>
        </pc:grpChg>
        <pc:picChg chg="add del mod">
          <ac:chgData name="Bryce Kille" userId="tl/CE/zM9U5phr3eraShHGR8G2xEe+rLRPbytS9ArG0=" providerId="None" clId="Web-{E73E3C90-370C-47CA-9E35-25DF5798A9D5}" dt="2020-11-16T00:36:59.583" v="728"/>
          <ac:picMkLst>
            <pc:docMk/>
            <pc:sldMk cId="364618432" sldId="256"/>
            <ac:picMk id="2" creationId="{08C9BAB6-A828-4472-9A06-F115B572B66D}"/>
          </ac:picMkLst>
        </pc:picChg>
        <pc:picChg chg="add del mod">
          <ac:chgData name="Bryce Kille" userId="tl/CE/zM9U5phr3eraShHGR8G2xEe+rLRPbytS9ArG0=" providerId="None" clId="Web-{E73E3C90-370C-47CA-9E35-25DF5798A9D5}" dt="2020-11-16T00:36:58.130" v="726"/>
          <ac:picMkLst>
            <pc:docMk/>
            <pc:sldMk cId="364618432" sldId="256"/>
            <ac:picMk id="3" creationId="{A6D5E74E-62E8-4353-A2F8-D75E399FC8EB}"/>
          </ac:picMkLst>
        </pc:picChg>
        <pc:picChg chg="del">
          <ac:chgData name="Bryce Kille" userId="tl/CE/zM9U5phr3eraShHGR8G2xEe+rLRPbytS9ArG0=" providerId="None" clId="Web-{E73E3C90-370C-47CA-9E35-25DF5798A9D5}" dt="2020-11-16T00:36:44.114" v="717"/>
          <ac:picMkLst>
            <pc:docMk/>
            <pc:sldMk cId="364618432" sldId="256"/>
            <ac:picMk id="4" creationId="{0492F5D4-5D3D-3548-A57A-98EEB76E5391}"/>
          </ac:picMkLst>
        </pc:picChg>
        <pc:picChg chg="del">
          <ac:chgData name="Bryce Kille" userId="tl/CE/zM9U5phr3eraShHGR8G2xEe+rLRPbytS9ArG0=" providerId="None" clId="Web-{E73E3C90-370C-47CA-9E35-25DF5798A9D5}" dt="2020-11-15T22:52:02.301" v="221"/>
          <ac:picMkLst>
            <pc:docMk/>
            <pc:sldMk cId="364618432" sldId="256"/>
            <ac:picMk id="11" creationId="{4F789BA3-B0AF-8947-B9A1-A469AB254524}"/>
          </ac:picMkLst>
        </pc:picChg>
        <pc:picChg chg="add mod">
          <ac:chgData name="Bryce Kille" userId="tl/CE/zM9U5phr3eraShHGR8G2xEe+rLRPbytS9ArG0=" providerId="None" clId="Web-{E73E3C90-370C-47CA-9E35-25DF5798A9D5}" dt="2020-11-16T01:40:30.406" v="2145" actId="1076"/>
          <ac:picMkLst>
            <pc:docMk/>
            <pc:sldMk cId="364618432" sldId="256"/>
            <ac:picMk id="11" creationId="{BF127A17-4E8A-4596-9201-12B5D0EFF4EE}"/>
          </ac:picMkLst>
        </pc:picChg>
        <pc:picChg chg="del">
          <ac:chgData name="Bryce Kille" userId="tl/CE/zM9U5phr3eraShHGR8G2xEe+rLRPbytS9ArG0=" providerId="None" clId="Web-{E73E3C90-370C-47CA-9E35-25DF5798A9D5}" dt="2020-11-16T00:36:39.754" v="715"/>
          <ac:picMkLst>
            <pc:docMk/>
            <pc:sldMk cId="364618432" sldId="256"/>
            <ac:picMk id="13" creationId="{C72689BC-4973-C842-B5BC-C6128814AF71}"/>
          </ac:picMkLst>
        </pc:picChg>
        <pc:picChg chg="del mod">
          <ac:chgData name="Bryce Kille" userId="tl/CE/zM9U5phr3eraShHGR8G2xEe+rLRPbytS9ArG0=" providerId="None" clId="Web-{E73E3C90-370C-47CA-9E35-25DF5798A9D5}" dt="2020-11-16T01:34:04.464" v="2074"/>
          <ac:picMkLst>
            <pc:docMk/>
            <pc:sldMk cId="364618432" sldId="256"/>
            <ac:picMk id="14" creationId="{5169F65B-85B1-CB47-87FE-715D5ECF186D}"/>
          </ac:picMkLst>
        </pc:picChg>
        <pc:picChg chg="del">
          <ac:chgData name="Bryce Kille" userId="tl/CE/zM9U5phr3eraShHGR8G2xEe+rLRPbytS9ArG0=" providerId="None" clId="Web-{E73E3C90-370C-47CA-9E35-25DF5798A9D5}" dt="2020-11-16T00:36:44.551" v="718"/>
          <ac:picMkLst>
            <pc:docMk/>
            <pc:sldMk cId="364618432" sldId="256"/>
            <ac:picMk id="15" creationId="{ED63421E-5EC2-F847-85C8-5EFD4DC6E015}"/>
          </ac:picMkLst>
        </pc:picChg>
        <pc:picChg chg="mod">
          <ac:chgData name="Bryce Kille" userId="tl/CE/zM9U5phr3eraShHGR8G2xEe+rLRPbytS9ArG0=" providerId="None" clId="Web-{E73E3C90-370C-47CA-9E35-25DF5798A9D5}" dt="2020-11-15T22:34:45.912" v="104" actId="1076"/>
          <ac:picMkLst>
            <pc:docMk/>
            <pc:sldMk cId="364618432" sldId="256"/>
            <ac:picMk id="16" creationId="{28EA3FA0-5EDC-D048-A77E-ED43BDDE640A}"/>
          </ac:picMkLst>
        </pc:picChg>
        <pc:picChg chg="add mod">
          <ac:chgData name="Bryce Kille" userId="tl/CE/zM9U5phr3eraShHGR8G2xEe+rLRPbytS9ArG0=" providerId="None" clId="Web-{E73E3C90-370C-47CA-9E35-25DF5798A9D5}" dt="2020-11-16T01:41:43.316" v="2200" actId="1076"/>
          <ac:picMkLst>
            <pc:docMk/>
            <pc:sldMk cId="364618432" sldId="256"/>
            <ac:picMk id="17" creationId="{9CACAEA6-CD03-4A09-97B7-6C2BC8BEF402}"/>
          </ac:picMkLst>
        </pc:picChg>
        <pc:picChg chg="del">
          <ac:chgData name="Bryce Kille" userId="tl/CE/zM9U5phr3eraShHGR8G2xEe+rLRPbytS9ArG0=" providerId="None" clId="Web-{E73E3C90-370C-47CA-9E35-25DF5798A9D5}" dt="2020-11-15T22:46:28.495" v="156"/>
          <ac:picMkLst>
            <pc:docMk/>
            <pc:sldMk cId="364618432" sldId="256"/>
            <ac:picMk id="17" creationId="{FB47A2B1-861A-6C4F-BE8E-80770F23269D}"/>
          </ac:picMkLst>
        </pc:picChg>
        <pc:picChg chg="add del mod">
          <ac:chgData name="Bryce Kille" userId="tl/CE/zM9U5phr3eraShHGR8G2xEe+rLRPbytS9ArG0=" providerId="None" clId="Web-{E73E3C90-370C-47CA-9E35-25DF5798A9D5}" dt="2020-11-15T23:18:30.862" v="282"/>
          <ac:picMkLst>
            <pc:docMk/>
            <pc:sldMk cId="364618432" sldId="256"/>
            <ac:picMk id="18" creationId="{12119F89-626D-44B1-82EE-6096DB2FD1FD}"/>
          </ac:picMkLst>
        </pc:picChg>
        <pc:picChg chg="add mod">
          <ac:chgData name="Bryce Kille" userId="tl/CE/zM9U5phr3eraShHGR8G2xEe+rLRPbytS9ArG0=" providerId="None" clId="Web-{E73E3C90-370C-47CA-9E35-25DF5798A9D5}" dt="2020-11-16T01:41:43.379" v="2201" actId="1076"/>
          <ac:picMkLst>
            <pc:docMk/>
            <pc:sldMk cId="364618432" sldId="256"/>
            <ac:picMk id="18" creationId="{4622F6D7-7206-4F50-9A03-2438D031DEA0}"/>
          </ac:picMkLst>
        </pc:picChg>
        <pc:picChg chg="add mod">
          <ac:chgData name="Bryce Kille" userId="tl/CE/zM9U5phr3eraShHGR8G2xEe+rLRPbytS9ArG0=" providerId="None" clId="Web-{E73E3C90-370C-47CA-9E35-25DF5798A9D5}" dt="2020-11-16T01:41:43.457" v="2202" actId="1076"/>
          <ac:picMkLst>
            <pc:docMk/>
            <pc:sldMk cId="364618432" sldId="256"/>
            <ac:picMk id="20" creationId="{AA1D9BD0-A2DA-4F76-8427-1F1238654711}"/>
          </ac:picMkLst>
        </pc:picChg>
        <pc:picChg chg="del">
          <ac:chgData name="Bryce Kille" userId="tl/CE/zM9U5phr3eraShHGR8G2xEe+rLRPbytS9ArG0=" providerId="None" clId="Web-{E73E3C90-370C-47CA-9E35-25DF5798A9D5}" dt="2020-11-16T00:36:56.474" v="723"/>
          <ac:picMkLst>
            <pc:docMk/>
            <pc:sldMk cId="364618432" sldId="256"/>
            <ac:picMk id="21" creationId="{FD4F0BD1-E075-E04F-8DDC-FA437D4FA8E8}"/>
          </ac:picMkLst>
        </pc:picChg>
        <pc:picChg chg="del">
          <ac:chgData name="Bryce Kille" userId="tl/CE/zM9U5phr3eraShHGR8G2xEe+rLRPbytS9ArG0=" providerId="None" clId="Web-{E73E3C90-370C-47CA-9E35-25DF5798A9D5}" dt="2020-11-16T00:36:43.692" v="716"/>
          <ac:picMkLst>
            <pc:docMk/>
            <pc:sldMk cId="364618432" sldId="256"/>
            <ac:picMk id="22" creationId="{B368A969-FBF2-6B4E-963C-AAF0E4BFA5C7}"/>
          </ac:picMkLst>
        </pc:picChg>
        <pc:picChg chg="del">
          <ac:chgData name="Bryce Kille" userId="tl/CE/zM9U5phr3eraShHGR8G2xEe+rLRPbytS9ArG0=" providerId="None" clId="Web-{E73E3C90-370C-47CA-9E35-25DF5798A9D5}" dt="2020-11-16T00:36:45.879" v="720"/>
          <ac:picMkLst>
            <pc:docMk/>
            <pc:sldMk cId="364618432" sldId="256"/>
            <ac:picMk id="26" creationId="{216AB1B9-2C79-6746-9630-FEBAFD1A713C}"/>
          </ac:picMkLst>
        </pc:picChg>
        <pc:picChg chg="add mod">
          <ac:chgData name="Bryce Kille" userId="tl/CE/zM9U5phr3eraShHGR8G2xEe+rLRPbytS9ArG0=" providerId="None" clId="Web-{E73E3C90-370C-47CA-9E35-25DF5798A9D5}" dt="2020-11-16T01:41:43.519" v="2203" actId="1076"/>
          <ac:picMkLst>
            <pc:docMk/>
            <pc:sldMk cId="364618432" sldId="256"/>
            <ac:picMk id="27" creationId="{2D20CD33-F615-4C6C-B2E7-9D5783A50E62}"/>
          </ac:picMkLst>
        </pc:picChg>
        <pc:picChg chg="del">
          <ac:chgData name="Bryce Kille" userId="tl/CE/zM9U5phr3eraShHGR8G2xEe+rLRPbytS9ArG0=" providerId="None" clId="Web-{E73E3C90-370C-47CA-9E35-25DF5798A9D5}" dt="2020-11-16T00:36:45.051" v="719"/>
          <ac:picMkLst>
            <pc:docMk/>
            <pc:sldMk cId="364618432" sldId="256"/>
            <ac:picMk id="28" creationId="{7BEA1925-86B0-E048-A114-E850DDF97C00}"/>
          </ac:picMkLst>
        </pc:picChg>
        <pc:picChg chg="add mod">
          <ac:chgData name="Bryce Kille" userId="tl/CE/zM9U5phr3eraShHGR8G2xEe+rLRPbytS9ArG0=" providerId="None" clId="Web-{E73E3C90-370C-47CA-9E35-25DF5798A9D5}" dt="2020-11-16T01:42:04.755" v="2210" actId="1076"/>
          <ac:picMkLst>
            <pc:docMk/>
            <pc:sldMk cId="364618432" sldId="256"/>
            <ac:picMk id="29" creationId="{4C25A828-841E-4D3B-B3DC-B7B1121D482C}"/>
          </ac:picMkLst>
        </pc:picChg>
        <pc:picChg chg="add mod">
          <ac:chgData name="Bryce Kille" userId="tl/CE/zM9U5phr3eraShHGR8G2xEe+rLRPbytS9ArG0=" providerId="None" clId="Web-{E73E3C90-370C-47CA-9E35-25DF5798A9D5}" dt="2020-11-16T01:42:10.521" v="2212" actId="14100"/>
          <ac:picMkLst>
            <pc:docMk/>
            <pc:sldMk cId="364618432" sldId="256"/>
            <ac:picMk id="30" creationId="{B17AECA7-1BB4-4B10-9A3C-1459CD3A2701}"/>
          </ac:picMkLst>
        </pc:picChg>
        <pc:picChg chg="add mod">
          <ac:chgData name="Bryce Kille" userId="tl/CE/zM9U5phr3eraShHGR8G2xEe+rLRPbytS9ArG0=" providerId="None" clId="Web-{E73E3C90-370C-47CA-9E35-25DF5798A9D5}" dt="2020-11-16T01:07:09.834" v="1163" actId="14100"/>
          <ac:picMkLst>
            <pc:docMk/>
            <pc:sldMk cId="364618432" sldId="256"/>
            <ac:picMk id="31" creationId="{015A5167-3340-4E84-85C7-04B589397186}"/>
          </ac:picMkLst>
        </pc:picChg>
        <pc:picChg chg="add mod">
          <ac:chgData name="Bryce Kille" userId="tl/CE/zM9U5phr3eraShHGR8G2xEe+rLRPbytS9ArG0=" providerId="None" clId="Web-{E73E3C90-370C-47CA-9E35-25DF5798A9D5}" dt="2020-11-16T01:34:25.903" v="2077" actId="1076"/>
          <ac:picMkLst>
            <pc:docMk/>
            <pc:sldMk cId="364618432" sldId="256"/>
            <ac:picMk id="32" creationId="{55985060-ACD1-42CC-8613-644565C3E2AE}"/>
          </ac:picMkLst>
        </pc:picChg>
        <pc:picChg chg="del">
          <ac:chgData name="Bryce Kille" userId="tl/CE/zM9U5phr3eraShHGR8G2xEe+rLRPbytS9ArG0=" providerId="None" clId="Web-{E73E3C90-370C-47CA-9E35-25DF5798A9D5}" dt="2020-11-15T22:46:26.651" v="155"/>
          <ac:picMkLst>
            <pc:docMk/>
            <pc:sldMk cId="364618432" sldId="256"/>
            <ac:picMk id="39" creationId="{8D7DAF28-8723-9744-B162-E8052EA6D882}"/>
          </ac:picMkLst>
        </pc:picChg>
        <pc:picChg chg="del">
          <ac:chgData name="Bryce Kille" userId="tl/CE/zM9U5phr3eraShHGR8G2xEe+rLRPbytS9ArG0=" providerId="None" clId="Web-{E73E3C90-370C-47CA-9E35-25DF5798A9D5}" dt="2020-11-16T00:36:55.224" v="722"/>
          <ac:picMkLst>
            <pc:docMk/>
            <pc:sldMk cId="364618432" sldId="256"/>
            <ac:picMk id="51" creationId="{88290A0B-D22D-A742-98A3-BC53FE2F1168}"/>
          </ac:picMkLst>
        </pc:picChg>
        <pc:picChg chg="del">
          <ac:chgData name="Bryce Kille" userId="tl/CE/zM9U5phr3eraShHGR8G2xEe+rLRPbytS9ArG0=" providerId="None" clId="Web-{E73E3C90-370C-47CA-9E35-25DF5798A9D5}" dt="2020-11-16T00:36:54.786" v="721"/>
          <ac:picMkLst>
            <pc:docMk/>
            <pc:sldMk cId="364618432" sldId="256"/>
            <ac:picMk id="79" creationId="{B0B4291A-A10C-8B49-A1F5-99AA19F7F167}"/>
          </ac:picMkLst>
        </pc:picChg>
      </pc:sldChg>
    </pc:docChg>
  </pc:docChgLst>
  <pc:docChgLst>
    <pc:chgData name="Bryce Kille" userId="tl/CE/zM9U5phr3eraShHGR8G2xEe+rLRPbytS9ArG0=" providerId="None" clId="Web-{572B9E5E-83CB-4430-800A-C6CE9E3D5085}"/>
    <pc:docChg chg="modSld">
      <pc:chgData name="Bryce Kille" userId="tl/CE/zM9U5phr3eraShHGR8G2xEe+rLRPbytS9ArG0=" providerId="None" clId="Web-{572B9E5E-83CB-4430-800A-C6CE9E3D5085}" dt="2020-11-16T22:35:58.163" v="129" actId="14100"/>
      <pc:docMkLst>
        <pc:docMk/>
      </pc:docMkLst>
      <pc:sldChg chg="addSp modSp">
        <pc:chgData name="Bryce Kille" userId="tl/CE/zM9U5phr3eraShHGR8G2xEe+rLRPbytS9ArG0=" providerId="None" clId="Web-{572B9E5E-83CB-4430-800A-C6CE9E3D5085}" dt="2020-11-16T22:35:58.163" v="129" actId="14100"/>
        <pc:sldMkLst>
          <pc:docMk/>
          <pc:sldMk cId="195684117" sldId="258"/>
        </pc:sldMkLst>
        <pc:spChg chg="mod">
          <ac:chgData name="Bryce Kille" userId="tl/CE/zM9U5phr3eraShHGR8G2xEe+rLRPbytS9ArG0=" providerId="None" clId="Web-{572B9E5E-83CB-4430-800A-C6CE9E3D5085}" dt="2020-11-16T21:20:54.302" v="11" actId="20577"/>
          <ac:spMkLst>
            <pc:docMk/>
            <pc:sldMk cId="195684117" sldId="258"/>
            <ac:spMk id="6" creationId="{EF5C0062-4301-2844-9E69-8468EAA5A733}"/>
          </ac:spMkLst>
        </pc:spChg>
        <pc:spChg chg="mod">
          <ac:chgData name="Bryce Kille" userId="tl/CE/zM9U5phr3eraShHGR8G2xEe+rLRPbytS9ArG0=" providerId="None" clId="Web-{572B9E5E-83CB-4430-800A-C6CE9E3D5085}" dt="2020-11-16T21:24:32.360" v="26" actId="20577"/>
          <ac:spMkLst>
            <pc:docMk/>
            <pc:sldMk cId="195684117" sldId="258"/>
            <ac:spMk id="33" creationId="{741A953F-56C4-4F73-A6C9-778132C365DB}"/>
          </ac:spMkLst>
        </pc:spChg>
        <pc:spChg chg="add mod">
          <ac:chgData name="Bryce Kille" userId="tl/CE/zM9U5phr3eraShHGR8G2xEe+rLRPbytS9ArG0=" providerId="None" clId="Web-{572B9E5E-83CB-4430-800A-C6CE9E3D5085}" dt="2020-11-16T22:35:45.335" v="126" actId="14100"/>
          <ac:spMkLst>
            <pc:docMk/>
            <pc:sldMk cId="195684117" sldId="258"/>
            <ac:spMk id="40" creationId="{A2A6618F-28E4-4358-8C30-4CD2395AEB4D}"/>
          </ac:spMkLst>
        </pc:spChg>
        <pc:spChg chg="add mod">
          <ac:chgData name="Bryce Kille" userId="tl/CE/zM9U5phr3eraShHGR8G2xEe+rLRPbytS9ArG0=" providerId="None" clId="Web-{572B9E5E-83CB-4430-800A-C6CE9E3D5085}" dt="2020-11-16T22:35:41.006" v="125" actId="1076"/>
          <ac:spMkLst>
            <pc:docMk/>
            <pc:sldMk cId="195684117" sldId="258"/>
            <ac:spMk id="41" creationId="{1C067264-E6B8-4455-8863-291D9C12230D}"/>
          </ac:spMkLst>
        </pc:spChg>
        <pc:spChg chg="add mod">
          <ac:chgData name="Bryce Kille" userId="tl/CE/zM9U5phr3eraShHGR8G2xEe+rLRPbytS9ArG0=" providerId="None" clId="Web-{572B9E5E-83CB-4430-800A-C6CE9E3D5085}" dt="2020-11-16T22:33:59.738" v="119" actId="1076"/>
          <ac:spMkLst>
            <pc:docMk/>
            <pc:sldMk cId="195684117" sldId="258"/>
            <ac:spMk id="42" creationId="{A6B101F3-892B-4F50-8A26-D2FF5F29997D}"/>
          </ac:spMkLst>
        </pc:spChg>
        <pc:spChg chg="mod">
          <ac:chgData name="Bryce Kille" userId="tl/CE/zM9U5phr3eraShHGR8G2xEe+rLRPbytS9ArG0=" providerId="None" clId="Web-{572B9E5E-83CB-4430-800A-C6CE9E3D5085}" dt="2020-11-16T22:35:52.788" v="128" actId="14100"/>
          <ac:spMkLst>
            <pc:docMk/>
            <pc:sldMk cId="195684117" sldId="258"/>
            <ac:spMk id="44" creationId="{3AA536B5-9256-4AFD-BAFA-DCA4B972DD34}"/>
          </ac:spMkLst>
        </pc:spChg>
        <pc:spChg chg="mod">
          <ac:chgData name="Bryce Kille" userId="tl/CE/zM9U5phr3eraShHGR8G2xEe+rLRPbytS9ArG0=" providerId="None" clId="Web-{572B9E5E-83CB-4430-800A-C6CE9E3D5085}" dt="2020-11-16T22:32:13.907" v="64" actId="14100"/>
          <ac:spMkLst>
            <pc:docMk/>
            <pc:sldMk cId="195684117" sldId="258"/>
            <ac:spMk id="53" creationId="{1C8F0C01-E4A6-46E4-9EFA-51EA21031B39}"/>
          </ac:spMkLst>
        </pc:spChg>
        <pc:spChg chg="mod">
          <ac:chgData name="Bryce Kille" userId="tl/CE/zM9U5phr3eraShHGR8G2xEe+rLRPbytS9ArG0=" providerId="None" clId="Web-{572B9E5E-83CB-4430-800A-C6CE9E3D5085}" dt="2020-11-16T22:01:53.868" v="49" actId="1076"/>
          <ac:spMkLst>
            <pc:docMk/>
            <pc:sldMk cId="195684117" sldId="258"/>
            <ac:spMk id="84" creationId="{DE0C5B9D-378E-4391-BA46-9EB7F9D53A43}"/>
          </ac:spMkLst>
        </pc:spChg>
        <pc:spChg chg="mod">
          <ac:chgData name="Bryce Kille" userId="tl/CE/zM9U5phr3eraShHGR8G2xEe+rLRPbytS9ArG0=" providerId="None" clId="Web-{572B9E5E-83CB-4430-800A-C6CE9E3D5085}" dt="2020-11-16T22:32:08.891" v="63" actId="1076"/>
          <ac:spMkLst>
            <pc:docMk/>
            <pc:sldMk cId="195684117" sldId="258"/>
            <ac:spMk id="96" creationId="{DF41B236-E1A9-4AC7-BAEF-662DE8E4963F}"/>
          </ac:spMkLst>
        </pc:spChg>
        <pc:spChg chg="mod">
          <ac:chgData name="Bryce Kille" userId="tl/CE/zM9U5phr3eraShHGR8G2xEe+rLRPbytS9ArG0=" providerId="None" clId="Web-{572B9E5E-83CB-4430-800A-C6CE9E3D5085}" dt="2020-11-16T22:32:02.891" v="61" actId="1076"/>
          <ac:spMkLst>
            <pc:docMk/>
            <pc:sldMk cId="195684117" sldId="258"/>
            <ac:spMk id="101" creationId="{865C2632-DFAD-4E8E-8C79-FBFA6FCCFAB1}"/>
          </ac:spMkLst>
        </pc:spChg>
        <pc:spChg chg="mod">
          <ac:chgData name="Bryce Kille" userId="tl/CE/zM9U5phr3eraShHGR8G2xEe+rLRPbytS9ArG0=" providerId="None" clId="Web-{572B9E5E-83CB-4430-800A-C6CE9E3D5085}" dt="2020-11-16T21:24:22.922" v="18" actId="20577"/>
          <ac:spMkLst>
            <pc:docMk/>
            <pc:sldMk cId="195684117" sldId="258"/>
            <ac:spMk id="102" creationId="{8466BB02-E3BE-48A2-ABDF-A2916444600F}"/>
          </ac:spMkLst>
        </pc:spChg>
        <pc:spChg chg="mod">
          <ac:chgData name="Bryce Kille" userId="tl/CE/zM9U5phr3eraShHGR8G2xEe+rLRPbytS9ArG0=" providerId="None" clId="Web-{572B9E5E-83CB-4430-800A-C6CE9E3D5085}" dt="2020-11-16T22:35:58.163" v="129" actId="14100"/>
          <ac:spMkLst>
            <pc:docMk/>
            <pc:sldMk cId="195684117" sldId="258"/>
            <ac:spMk id="106" creationId="{6886C7DB-0D4C-4078-A4D5-638DFBB524A5}"/>
          </ac:spMkLst>
        </pc:spChg>
        <pc:spChg chg="mod">
          <ac:chgData name="Bryce Kille" userId="tl/CE/zM9U5phr3eraShHGR8G2xEe+rLRPbytS9ArG0=" providerId="None" clId="Web-{572B9E5E-83CB-4430-800A-C6CE9E3D5085}" dt="2020-11-16T22:32:41.048" v="69" actId="1076"/>
          <ac:spMkLst>
            <pc:docMk/>
            <pc:sldMk cId="195684117" sldId="258"/>
            <ac:spMk id="107" creationId="{1BAC37B8-DA8E-40F1-825D-F130A624E06F}"/>
          </ac:spMkLst>
        </pc:spChg>
        <pc:picChg chg="mod">
          <ac:chgData name="Bryce Kille" userId="tl/CE/zM9U5phr3eraShHGR8G2xEe+rLRPbytS9ArG0=" providerId="None" clId="Web-{572B9E5E-83CB-4430-800A-C6CE9E3D5085}" dt="2020-11-16T22:01:50.806" v="48" actId="1076"/>
          <ac:picMkLst>
            <pc:docMk/>
            <pc:sldMk cId="195684117" sldId="258"/>
            <ac:picMk id="77" creationId="{2137E287-C058-425E-B97A-771A143314BE}"/>
          </ac:picMkLst>
        </pc:picChg>
        <pc:picChg chg="mod">
          <ac:chgData name="Bryce Kille" userId="tl/CE/zM9U5phr3eraShHGR8G2xEe+rLRPbytS9ArG0=" providerId="None" clId="Web-{572B9E5E-83CB-4430-800A-C6CE9E3D5085}" dt="2020-11-16T22:01:48.384" v="47" actId="1076"/>
          <ac:picMkLst>
            <pc:docMk/>
            <pc:sldMk cId="195684117" sldId="258"/>
            <ac:picMk id="82" creationId="{23B4BC7D-CB20-488F-B8EA-2CCAC6F7548E}"/>
          </ac:picMkLst>
        </pc:picChg>
        <pc:picChg chg="mod ord">
          <ac:chgData name="Bryce Kille" userId="tl/CE/zM9U5phr3eraShHGR8G2xEe+rLRPbytS9ArG0=" providerId="None" clId="Web-{572B9E5E-83CB-4430-800A-C6CE9E3D5085}" dt="2020-11-16T22:35:12.255" v="124"/>
          <ac:picMkLst>
            <pc:docMk/>
            <pc:sldMk cId="195684117" sldId="258"/>
            <ac:picMk id="86" creationId="{FC107AF1-8969-4ED7-A467-B086A14CED00}"/>
          </ac:picMkLst>
        </pc:picChg>
        <pc:picChg chg="mod">
          <ac:chgData name="Bryce Kille" userId="tl/CE/zM9U5phr3eraShHGR8G2xEe+rLRPbytS9ArG0=" providerId="None" clId="Web-{572B9E5E-83CB-4430-800A-C6CE9E3D5085}" dt="2020-11-16T22:32:05.266" v="62" actId="1076"/>
          <ac:picMkLst>
            <pc:docMk/>
            <pc:sldMk cId="195684117" sldId="258"/>
            <ac:picMk id="92" creationId="{2292CDDC-2A47-49A3-88A8-B5A4BCE57A75}"/>
          </ac:picMkLst>
        </pc:picChg>
        <pc:picChg chg="mod ord">
          <ac:chgData name="Bryce Kille" userId="tl/CE/zM9U5phr3eraShHGR8G2xEe+rLRPbytS9ArG0=" providerId="None" clId="Web-{572B9E5E-83CB-4430-800A-C6CE9E3D5085}" dt="2020-11-16T22:35:07.786" v="123"/>
          <ac:picMkLst>
            <pc:docMk/>
            <pc:sldMk cId="195684117" sldId="258"/>
            <ac:picMk id="94" creationId="{B3EB82FC-A19C-4F8B-9FE8-236C9DCB799E}"/>
          </ac:picMkLst>
        </pc:picChg>
      </pc:sldChg>
    </pc:docChg>
  </pc:docChgLst>
  <pc:docChgLst>
    <pc:chgData name="Bryce Kille" userId="tl/CE/zM9U5phr3eraShHGR8G2xEe+rLRPbytS9ArG0=" providerId="None" clId="Web-{6337721B-AFB8-4E52-BCED-07AF13C052BE}"/>
    <pc:docChg chg="addSld modSld">
      <pc:chgData name="Bryce Kille" userId="tl/CE/zM9U5phr3eraShHGR8G2xEe+rLRPbytS9ArG0=" providerId="None" clId="Web-{6337721B-AFB8-4E52-BCED-07AF13C052BE}" dt="2020-11-16T08:31:18.855" v="380" actId="14100"/>
      <pc:docMkLst>
        <pc:docMk/>
      </pc:docMkLst>
      <pc:sldChg chg="addSp delSp modSp add replId">
        <pc:chgData name="Bryce Kille" userId="tl/CE/zM9U5phr3eraShHGR8G2xEe+rLRPbytS9ArG0=" providerId="None" clId="Web-{6337721B-AFB8-4E52-BCED-07AF13C052BE}" dt="2020-11-16T08:31:18.855" v="380" actId="14100"/>
        <pc:sldMkLst>
          <pc:docMk/>
          <pc:sldMk cId="2051238863" sldId="257"/>
        </pc:sldMkLst>
        <pc:spChg chg="mod">
          <ac:chgData name="Bryce Kille" userId="tl/CE/zM9U5phr3eraShHGR8G2xEe+rLRPbytS9ArG0=" providerId="None" clId="Web-{6337721B-AFB8-4E52-BCED-07AF13C052BE}" dt="2020-11-16T08:13:46.074" v="28" actId="20577"/>
          <ac:spMkLst>
            <pc:docMk/>
            <pc:sldMk cId="2051238863" sldId="257"/>
            <ac:spMk id="23" creationId="{D696B33D-3822-7C4F-8FDD-4D16C15073CB}"/>
          </ac:spMkLst>
        </pc:spChg>
        <pc:spChg chg="del mod">
          <ac:chgData name="Bryce Kille" userId="tl/CE/zM9U5phr3eraShHGR8G2xEe+rLRPbytS9ArG0=" providerId="None" clId="Web-{6337721B-AFB8-4E52-BCED-07AF13C052BE}" dt="2020-11-16T08:14:13.920" v="37"/>
          <ac:spMkLst>
            <pc:docMk/>
            <pc:sldMk cId="2051238863" sldId="257"/>
            <ac:spMk id="33" creationId="{8052C715-FDEA-4290-B70F-8B446D624912}"/>
          </ac:spMkLst>
        </pc:spChg>
        <pc:spChg chg="add mod">
          <ac:chgData name="Bryce Kille" userId="tl/CE/zM9U5phr3eraShHGR8G2xEe+rLRPbytS9ArG0=" providerId="None" clId="Web-{6337721B-AFB8-4E52-BCED-07AF13C052BE}" dt="2020-11-16T08:31:18.855" v="380" actId="14100"/>
          <ac:spMkLst>
            <pc:docMk/>
            <pc:sldMk cId="2051238863" sldId="257"/>
            <ac:spMk id="37" creationId="{86A69EA0-CE23-4F85-A505-0A7924AC1BC0}"/>
          </ac:spMkLst>
        </pc:spChg>
        <pc:spChg chg="del">
          <ac:chgData name="Bryce Kille" userId="tl/CE/zM9U5phr3eraShHGR8G2xEe+rLRPbytS9ArG0=" providerId="None" clId="Web-{6337721B-AFB8-4E52-BCED-07AF13C052BE}" dt="2020-11-16T08:13:33.667" v="9"/>
          <ac:spMkLst>
            <pc:docMk/>
            <pc:sldMk cId="2051238863" sldId="257"/>
            <ac:spMk id="57" creationId="{455BF59C-324A-B144-95AF-8DDC2B8F729A}"/>
          </ac:spMkLst>
        </pc:spChg>
        <pc:spChg chg="mod">
          <ac:chgData name="Bryce Kille" userId="tl/CE/zM9U5phr3eraShHGR8G2xEe+rLRPbytS9ArG0=" providerId="None" clId="Web-{6337721B-AFB8-4E52-BCED-07AF13C052BE}" dt="2020-11-16T08:10:09.030" v="3" actId="20577"/>
          <ac:spMkLst>
            <pc:docMk/>
            <pc:sldMk cId="2051238863" sldId="257"/>
            <ac:spMk id="60" creationId="{963687F5-4E7D-4CC8-A32A-E4E999D879BA}"/>
          </ac:spMkLst>
        </pc:spChg>
        <pc:spChg chg="mod">
          <ac:chgData name="Bryce Kille" userId="tl/CE/zM9U5phr3eraShHGR8G2xEe+rLRPbytS9ArG0=" providerId="None" clId="Web-{6337721B-AFB8-4E52-BCED-07AF13C052BE}" dt="2020-11-16T08:10:45.001" v="6" actId="1076"/>
          <ac:spMkLst>
            <pc:docMk/>
            <pc:sldMk cId="2051238863" sldId="257"/>
            <ac:spMk id="62" creationId="{8018A3B7-FA3E-465C-B237-AA7928362D22}"/>
          </ac:spMkLst>
        </pc:spChg>
        <pc:spChg chg="del">
          <ac:chgData name="Bryce Kille" userId="tl/CE/zM9U5phr3eraShHGR8G2xEe+rLRPbytS9ArG0=" providerId="None" clId="Web-{6337721B-AFB8-4E52-BCED-07AF13C052BE}" dt="2020-11-16T08:14:32.436" v="38"/>
          <ac:spMkLst>
            <pc:docMk/>
            <pc:sldMk cId="2051238863" sldId="257"/>
            <ac:spMk id="63" creationId="{82F69FB1-AE1B-451A-94EE-139A6849A4A6}"/>
          </ac:spMkLst>
        </pc:spChg>
        <pc:picChg chg="mod">
          <ac:chgData name="Bryce Kille" userId="tl/CE/zM9U5phr3eraShHGR8G2xEe+rLRPbytS9ArG0=" providerId="None" clId="Web-{6337721B-AFB8-4E52-BCED-07AF13C052BE}" dt="2020-11-16T08:15:31.174" v="42" actId="1076"/>
          <ac:picMkLst>
            <pc:docMk/>
            <pc:sldMk cId="2051238863" sldId="257"/>
            <ac:picMk id="11" creationId="{BF127A17-4E8A-4596-9201-12B5D0EFF4EE}"/>
          </ac:picMkLst>
        </pc:picChg>
        <pc:picChg chg="mod">
          <ac:chgData name="Bryce Kille" userId="tl/CE/zM9U5phr3eraShHGR8G2xEe+rLRPbytS9ArG0=" providerId="None" clId="Web-{6337721B-AFB8-4E52-BCED-07AF13C052BE}" dt="2020-11-16T08:14:51.297" v="40" actId="1076"/>
          <ac:picMkLst>
            <pc:docMk/>
            <pc:sldMk cId="2051238863" sldId="257"/>
            <ac:picMk id="30" creationId="{B17AECA7-1BB4-4B10-9A3C-1459CD3A2701}"/>
          </ac:picMkLst>
        </pc:picChg>
      </pc:sldChg>
    </pc:docChg>
  </pc:docChgLst>
  <pc:docChgLst>
    <pc:chgData name="Bryce Kille" userId="tl/CE/zM9U5phr3eraShHGR8G2xEe+rLRPbytS9ArG0=" providerId="None" clId="Web-{F03C4104-1291-4202-920A-F483CEA45857}"/>
    <pc:docChg chg="addSld delSld modSld">
      <pc:chgData name="Bryce Kille" userId="tl/CE/zM9U5phr3eraShHGR8G2xEe+rLRPbytS9ArG0=" providerId="None" clId="Web-{F03C4104-1291-4202-920A-F483CEA45857}" dt="2020-12-01T04:05:59.019" v="124" actId="20577"/>
      <pc:docMkLst>
        <pc:docMk/>
      </pc:docMkLst>
      <pc:sldChg chg="modSp new">
        <pc:chgData name="Bryce Kille" userId="tl/CE/zM9U5phr3eraShHGR8G2xEe+rLRPbytS9ArG0=" providerId="None" clId="Web-{F03C4104-1291-4202-920A-F483CEA45857}" dt="2020-12-01T03:57:55.320" v="41" actId="20577"/>
        <pc:sldMkLst>
          <pc:docMk/>
          <pc:sldMk cId="3974114666" sldId="259"/>
        </pc:sldMkLst>
        <pc:spChg chg="mod">
          <ac:chgData name="Bryce Kille" userId="tl/CE/zM9U5phr3eraShHGR8G2xEe+rLRPbytS9ArG0=" providerId="None" clId="Web-{F03C4104-1291-4202-920A-F483CEA45857}" dt="2020-12-01T03:57:55.320" v="41" actId="20577"/>
          <ac:spMkLst>
            <pc:docMk/>
            <pc:sldMk cId="3974114666" sldId="259"/>
            <ac:spMk id="2" creationId="{501CC642-BF38-428C-A813-C5CCE141C132}"/>
          </ac:spMkLst>
        </pc:spChg>
        <pc:spChg chg="mod">
          <ac:chgData name="Bryce Kille" userId="tl/CE/zM9U5phr3eraShHGR8G2xEe+rLRPbytS9ArG0=" providerId="None" clId="Web-{F03C4104-1291-4202-920A-F483CEA45857}" dt="2020-12-01T03:57:48.351" v="37" actId="20577"/>
          <ac:spMkLst>
            <pc:docMk/>
            <pc:sldMk cId="3974114666" sldId="259"/>
            <ac:spMk id="3" creationId="{EDEA217F-28A6-45CB-A91C-4F22B3AA270B}"/>
          </ac:spMkLst>
        </pc:spChg>
      </pc:sldChg>
      <pc:sldChg chg="addSp delSp modSp new del">
        <pc:chgData name="Bryce Kille" userId="tl/CE/zM9U5phr3eraShHGR8G2xEe+rLRPbytS9ArG0=" providerId="None" clId="Web-{F03C4104-1291-4202-920A-F483CEA45857}" dt="2020-12-01T04:02:42.889" v="64"/>
        <pc:sldMkLst>
          <pc:docMk/>
          <pc:sldMk cId="3311008050" sldId="260"/>
        </pc:sldMkLst>
        <pc:spChg chg="del">
          <ac:chgData name="Bryce Kille" userId="tl/CE/zM9U5phr3eraShHGR8G2xEe+rLRPbytS9ArG0=" providerId="None" clId="Web-{F03C4104-1291-4202-920A-F483CEA45857}" dt="2020-12-01T03:58:38.915" v="45"/>
          <ac:spMkLst>
            <pc:docMk/>
            <pc:sldMk cId="3311008050" sldId="260"/>
            <ac:spMk id="3" creationId="{2C70AAAC-CF5D-4EEC-9B9E-C201E09EAFDC}"/>
          </ac:spMkLst>
        </pc:spChg>
        <pc:picChg chg="add mod ord">
          <ac:chgData name="Bryce Kille" userId="tl/CE/zM9U5phr3eraShHGR8G2xEe+rLRPbytS9ArG0=" providerId="None" clId="Web-{F03C4104-1291-4202-920A-F483CEA45857}" dt="2020-12-01T03:58:48.884" v="47" actId="1076"/>
          <ac:picMkLst>
            <pc:docMk/>
            <pc:sldMk cId="3311008050" sldId="260"/>
            <ac:picMk id="4" creationId="{12476FB5-DC07-465E-8E56-B065CA1F89B7}"/>
          </ac:picMkLst>
        </pc:picChg>
      </pc:sldChg>
      <pc:sldChg chg="addSp delSp modSp new">
        <pc:chgData name="Bryce Kille" userId="tl/CE/zM9U5phr3eraShHGR8G2xEe+rLRPbytS9ArG0=" providerId="None" clId="Web-{F03C4104-1291-4202-920A-F483CEA45857}" dt="2020-12-01T04:02:59.530" v="68"/>
        <pc:sldMkLst>
          <pc:docMk/>
          <pc:sldMk cId="3506148306" sldId="261"/>
        </pc:sldMkLst>
        <pc:spChg chg="mod">
          <ac:chgData name="Bryce Kille" userId="tl/CE/zM9U5phr3eraShHGR8G2xEe+rLRPbytS9ArG0=" providerId="None" clId="Web-{F03C4104-1291-4202-920A-F483CEA45857}" dt="2020-12-01T04:00:04.151" v="58" actId="20577"/>
          <ac:spMkLst>
            <pc:docMk/>
            <pc:sldMk cId="3506148306" sldId="261"/>
            <ac:spMk id="2" creationId="{6DD61CA4-7433-4C1B-A4C1-F306F49D8619}"/>
          </ac:spMkLst>
        </pc:spChg>
        <pc:spChg chg="del">
          <ac:chgData name="Bryce Kille" userId="tl/CE/zM9U5phr3eraShHGR8G2xEe+rLRPbytS9ArG0=" providerId="None" clId="Web-{F03C4104-1291-4202-920A-F483CEA45857}" dt="2020-12-01T03:59:42.807" v="49"/>
          <ac:spMkLst>
            <pc:docMk/>
            <pc:sldMk cId="3506148306" sldId="261"/>
            <ac:spMk id="3" creationId="{BB1DD7DB-9180-4479-B646-2A03366E19DE}"/>
          </ac:spMkLst>
        </pc:spChg>
        <pc:spChg chg="add del">
          <ac:chgData name="Bryce Kille" userId="tl/CE/zM9U5phr3eraShHGR8G2xEe+rLRPbytS9ArG0=" providerId="None" clId="Web-{F03C4104-1291-4202-920A-F483CEA45857}" dt="2020-12-01T04:02:59.530" v="68"/>
          <ac:spMkLst>
            <pc:docMk/>
            <pc:sldMk cId="3506148306" sldId="261"/>
            <ac:spMk id="5" creationId="{87EE0EE8-0A9D-400F-9808-E52C3F1CE822}"/>
          </ac:spMkLst>
        </pc:spChg>
        <pc:picChg chg="add mod ord modCrop">
          <ac:chgData name="Bryce Kille" userId="tl/CE/zM9U5phr3eraShHGR8G2xEe+rLRPbytS9ArG0=" providerId="None" clId="Web-{F03C4104-1291-4202-920A-F483CEA45857}" dt="2020-12-01T04:02:55.702" v="67" actId="1076"/>
          <ac:picMkLst>
            <pc:docMk/>
            <pc:sldMk cId="3506148306" sldId="261"/>
            <ac:picMk id="4" creationId="{BA6C1840-A35D-45EC-BB53-085BF1C55B59}"/>
          </ac:picMkLst>
        </pc:picChg>
      </pc:sldChg>
      <pc:sldChg chg="addSp modSp new">
        <pc:chgData name="Bryce Kille" userId="tl/CE/zM9U5phr3eraShHGR8G2xEe+rLRPbytS9ArG0=" providerId="None" clId="Web-{F03C4104-1291-4202-920A-F483CEA45857}" dt="2020-12-01T04:05:07.362" v="113" actId="20577"/>
        <pc:sldMkLst>
          <pc:docMk/>
          <pc:sldMk cId="3665024129" sldId="262"/>
        </pc:sldMkLst>
        <pc:spChg chg="mod">
          <ac:chgData name="Bryce Kille" userId="tl/CE/zM9U5phr3eraShHGR8G2xEe+rLRPbytS9ArG0=" providerId="None" clId="Web-{F03C4104-1291-4202-920A-F483CEA45857}" dt="2020-12-01T04:04:04.266" v="83" actId="20577"/>
          <ac:spMkLst>
            <pc:docMk/>
            <pc:sldMk cId="3665024129" sldId="262"/>
            <ac:spMk id="2" creationId="{878C0A94-CF97-4967-BF82-3D5C6B0B6A25}"/>
          </ac:spMkLst>
        </pc:spChg>
        <pc:spChg chg="mod">
          <ac:chgData name="Bryce Kille" userId="tl/CE/zM9U5phr3eraShHGR8G2xEe+rLRPbytS9ArG0=" providerId="None" clId="Web-{F03C4104-1291-4202-920A-F483CEA45857}" dt="2020-12-01T04:05:07.362" v="113" actId="20577"/>
          <ac:spMkLst>
            <pc:docMk/>
            <pc:sldMk cId="3665024129" sldId="262"/>
            <ac:spMk id="3" creationId="{A838FADE-2153-450F-84AE-05D73CD545FB}"/>
          </ac:spMkLst>
        </pc:spChg>
        <pc:picChg chg="add mod">
          <ac:chgData name="Bryce Kille" userId="tl/CE/zM9U5phr3eraShHGR8G2xEe+rLRPbytS9ArG0=" providerId="None" clId="Web-{F03C4104-1291-4202-920A-F483CEA45857}" dt="2020-12-01T04:03:42.172" v="79" actId="14100"/>
          <ac:picMkLst>
            <pc:docMk/>
            <pc:sldMk cId="3665024129" sldId="262"/>
            <ac:picMk id="5" creationId="{9E9FBDB8-8B29-4876-87EB-BF0EE94798CF}"/>
          </ac:picMkLst>
        </pc:picChg>
      </pc:sldChg>
      <pc:sldChg chg="addSp delSp modSp add replId">
        <pc:chgData name="Bryce Kille" userId="tl/CE/zM9U5phr3eraShHGR8G2xEe+rLRPbytS9ArG0=" providerId="None" clId="Web-{F03C4104-1291-4202-920A-F483CEA45857}" dt="2020-12-01T04:05:59.019" v="123" actId="20577"/>
        <pc:sldMkLst>
          <pc:docMk/>
          <pc:sldMk cId="3759831528" sldId="263"/>
        </pc:sldMkLst>
        <pc:spChg chg="mod">
          <ac:chgData name="Bryce Kille" userId="tl/CE/zM9U5phr3eraShHGR8G2xEe+rLRPbytS9ArG0=" providerId="None" clId="Web-{F03C4104-1291-4202-920A-F483CEA45857}" dt="2020-12-01T04:05:59.019" v="123" actId="20577"/>
          <ac:spMkLst>
            <pc:docMk/>
            <pc:sldMk cId="3759831528" sldId="263"/>
            <ac:spMk id="3" creationId="{A838FADE-2153-450F-84AE-05D73CD545FB}"/>
          </ac:spMkLst>
        </pc:spChg>
        <pc:picChg chg="add mod">
          <ac:chgData name="Bryce Kille" userId="tl/CE/zM9U5phr3eraShHGR8G2xEe+rLRPbytS9ArG0=" providerId="None" clId="Web-{F03C4104-1291-4202-920A-F483CEA45857}" dt="2020-12-01T04:05:29.331" v="120" actId="1076"/>
          <ac:picMkLst>
            <pc:docMk/>
            <pc:sldMk cId="3759831528" sldId="263"/>
            <ac:picMk id="4" creationId="{3CE3DB02-9C67-4434-930F-DA5A2B402C92}"/>
          </ac:picMkLst>
        </pc:picChg>
        <pc:picChg chg="del">
          <ac:chgData name="Bryce Kille" userId="tl/CE/zM9U5phr3eraShHGR8G2xEe+rLRPbytS9ArG0=" providerId="None" clId="Web-{F03C4104-1291-4202-920A-F483CEA45857}" dt="2020-12-01T04:05:12.549" v="116"/>
          <ac:picMkLst>
            <pc:docMk/>
            <pc:sldMk cId="3759831528" sldId="263"/>
            <ac:picMk id="5" creationId="{9E9FBDB8-8B29-4876-87EB-BF0EE94798CF}"/>
          </ac:picMkLst>
        </pc:picChg>
      </pc:sldChg>
    </pc:docChg>
  </pc:docChgLst>
  <pc:docChgLst>
    <pc:chgData name="Bryce Kille" userId="tl/CE/zM9U5phr3eraShHGR8G2xEe+rLRPbytS9ArG0=" providerId="None" clId="Web-{C1462C44-19B2-4F8A-90C6-0C157E6E9280}"/>
    <pc:docChg chg="modSld sldOrd">
      <pc:chgData name="Bryce Kille" userId="tl/CE/zM9U5phr3eraShHGR8G2xEe+rLRPbytS9ArG0=" providerId="None" clId="Web-{C1462C44-19B2-4F8A-90C6-0C157E6E9280}" dt="2020-11-16T14:04:20.031" v="867"/>
      <pc:docMkLst>
        <pc:docMk/>
      </pc:docMkLst>
      <pc:sldChg chg="addSp delSp modSp ord">
        <pc:chgData name="Bryce Kille" userId="tl/CE/zM9U5phr3eraShHGR8G2xEe+rLRPbytS9ArG0=" providerId="None" clId="Web-{C1462C44-19B2-4F8A-90C6-0C157E6E9280}" dt="2020-11-16T14:04:20.031" v="867"/>
        <pc:sldMkLst>
          <pc:docMk/>
          <pc:sldMk cId="2051238863" sldId="257"/>
        </pc:sldMkLst>
        <pc:spChg chg="mod">
          <ac:chgData name="Bryce Kille" userId="tl/CE/zM9U5phr3eraShHGR8G2xEe+rLRPbytS9ArG0=" providerId="None" clId="Web-{C1462C44-19B2-4F8A-90C6-0C157E6E9280}" dt="2020-11-16T14:03:31.528" v="864" actId="20577"/>
          <ac:spMkLst>
            <pc:docMk/>
            <pc:sldMk cId="2051238863" sldId="257"/>
            <ac:spMk id="37" creationId="{86A69EA0-CE23-4F85-A505-0A7924AC1BC0}"/>
          </ac:spMkLst>
        </pc:spChg>
        <pc:spChg chg="add mod">
          <ac:chgData name="Bryce Kille" userId="tl/CE/zM9U5phr3eraShHGR8G2xEe+rLRPbytS9ArG0=" providerId="None" clId="Web-{C1462C44-19B2-4F8A-90C6-0C157E6E9280}" dt="2020-11-16T13:55:22.918" v="659" actId="1076"/>
          <ac:spMkLst>
            <pc:docMk/>
            <pc:sldMk cId="2051238863" sldId="257"/>
            <ac:spMk id="38" creationId="{302613B4-2C09-4EDF-A57A-4F8476FA9E4F}"/>
          </ac:spMkLst>
        </pc:spChg>
        <pc:spChg chg="add mod">
          <ac:chgData name="Bryce Kille" userId="tl/CE/zM9U5phr3eraShHGR8G2xEe+rLRPbytS9ArG0=" providerId="None" clId="Web-{C1462C44-19B2-4F8A-90C6-0C157E6E9280}" dt="2020-11-16T13:54:32.461" v="639" actId="20577"/>
          <ac:spMkLst>
            <pc:docMk/>
            <pc:sldMk cId="2051238863" sldId="257"/>
            <ac:spMk id="39" creationId="{12D0782C-7AED-4454-8B26-0CA727444831}"/>
          </ac:spMkLst>
        </pc:spChg>
        <pc:spChg chg="add mod">
          <ac:chgData name="Bryce Kille" userId="tl/CE/zM9U5phr3eraShHGR8G2xEe+rLRPbytS9ArG0=" providerId="None" clId="Web-{C1462C44-19B2-4F8A-90C6-0C157E6E9280}" dt="2020-11-16T13:55:29.496" v="663" actId="1076"/>
          <ac:spMkLst>
            <pc:docMk/>
            <pc:sldMk cId="2051238863" sldId="257"/>
            <ac:spMk id="40" creationId="{99E9764B-32C2-4DBD-AD34-E30D05512B7A}"/>
          </ac:spMkLst>
        </pc:spChg>
        <pc:spChg chg="add mod">
          <ac:chgData name="Bryce Kille" userId="tl/CE/zM9U5phr3eraShHGR8G2xEe+rLRPbytS9ArG0=" providerId="None" clId="Web-{C1462C44-19B2-4F8A-90C6-0C157E6E9280}" dt="2020-11-16T13:57:44.146" v="706" actId="20577"/>
          <ac:spMkLst>
            <pc:docMk/>
            <pc:sldMk cId="2051238863" sldId="257"/>
            <ac:spMk id="41" creationId="{90AB2017-4C06-4468-ACBA-317857432525}"/>
          </ac:spMkLst>
        </pc:spChg>
        <pc:spChg chg="add mod">
          <ac:chgData name="Bryce Kille" userId="tl/CE/zM9U5phr3eraShHGR8G2xEe+rLRPbytS9ArG0=" providerId="None" clId="Web-{C1462C44-19B2-4F8A-90C6-0C157E6E9280}" dt="2020-11-16T13:59:28.918" v="724" actId="20577"/>
          <ac:spMkLst>
            <pc:docMk/>
            <pc:sldMk cId="2051238863" sldId="257"/>
            <ac:spMk id="42" creationId="{0F71DF4F-0CEC-44DA-BF86-5538A0FEF089}"/>
          </ac:spMkLst>
        </pc:spChg>
        <pc:spChg chg="add del">
          <ac:chgData name="Bryce Kille" userId="tl/CE/zM9U5phr3eraShHGR8G2xEe+rLRPbytS9ArG0=" providerId="None" clId="Web-{C1462C44-19B2-4F8A-90C6-0C157E6E9280}" dt="2020-11-16T13:59:16.652" v="721"/>
          <ac:spMkLst>
            <pc:docMk/>
            <pc:sldMk cId="2051238863" sldId="257"/>
            <ac:spMk id="43" creationId="{1EFB10C8-67B0-4A92-9ED9-7C1C41219044}"/>
          </ac:spMkLst>
        </pc:spChg>
        <pc:spChg chg="add mod">
          <ac:chgData name="Bryce Kille" userId="tl/CE/zM9U5phr3eraShHGR8G2xEe+rLRPbytS9ArG0=" providerId="None" clId="Web-{C1462C44-19B2-4F8A-90C6-0C157E6E9280}" dt="2020-11-16T14:02:24.164" v="858" actId="20577"/>
          <ac:spMkLst>
            <pc:docMk/>
            <pc:sldMk cId="2051238863" sldId="257"/>
            <ac:spMk id="44" creationId="{490F566C-01F7-4472-9984-3CFA328E3C23}"/>
          </ac:spMkLst>
        </pc:spChg>
        <pc:spChg chg="del">
          <ac:chgData name="Bryce Kille" userId="tl/CE/zM9U5phr3eraShHGR8G2xEe+rLRPbytS9ArG0=" providerId="None" clId="Web-{C1462C44-19B2-4F8A-90C6-0C157E6E9280}" dt="2020-11-16T14:02:37.853" v="861"/>
          <ac:spMkLst>
            <pc:docMk/>
            <pc:sldMk cId="2051238863" sldId="257"/>
            <ac:spMk id="46" creationId="{AA003E36-047D-4CB9-954F-3C62EC55F149}"/>
          </ac:spMkLst>
        </pc:spChg>
        <pc:spChg chg="mod">
          <ac:chgData name="Bryce Kille" userId="tl/CE/zM9U5phr3eraShHGR8G2xEe+rLRPbytS9ArG0=" providerId="None" clId="Web-{C1462C44-19B2-4F8A-90C6-0C157E6E9280}" dt="2020-11-16T14:02:48.588" v="863" actId="1076"/>
          <ac:spMkLst>
            <pc:docMk/>
            <pc:sldMk cId="2051238863" sldId="257"/>
            <ac:spMk id="61" creationId="{93B05485-BEF3-4ADC-9571-4E1C04165373}"/>
          </ac:spMkLst>
        </pc:spChg>
        <pc:spChg chg="mod">
          <ac:chgData name="Bryce Kille" userId="tl/CE/zM9U5phr3eraShHGR8G2xEe+rLRPbytS9ArG0=" providerId="None" clId="Web-{C1462C44-19B2-4F8A-90C6-0C157E6E9280}" dt="2020-11-16T13:55:25.027" v="661" actId="1076"/>
          <ac:spMkLst>
            <pc:docMk/>
            <pc:sldMk cId="2051238863" sldId="257"/>
            <ac:spMk id="62" creationId="{8018A3B7-FA3E-465C-B237-AA7928362D22}"/>
          </ac:spMkLst>
        </pc:spChg>
        <pc:spChg chg="mod">
          <ac:chgData name="Bryce Kille" userId="tl/CE/zM9U5phr3eraShHGR8G2xEe+rLRPbytS9ArG0=" providerId="None" clId="Web-{C1462C44-19B2-4F8A-90C6-0C157E6E9280}" dt="2020-11-16T14:02:43.087" v="862" actId="1076"/>
          <ac:spMkLst>
            <pc:docMk/>
            <pc:sldMk cId="2051238863" sldId="257"/>
            <ac:spMk id="100" creationId="{9423384F-6D29-7B4C-9B07-234D1AF2DDB0}"/>
          </ac:spMkLst>
        </pc:spChg>
        <pc:picChg chg="add mod">
          <ac:chgData name="Bryce Kille" userId="tl/CE/zM9U5phr3eraShHGR8G2xEe+rLRPbytS9ArG0=" providerId="None" clId="Web-{C1462C44-19B2-4F8A-90C6-0C157E6E9280}" dt="2020-11-16T13:54:17.476" v="611" actId="1076"/>
          <ac:picMkLst>
            <pc:docMk/>
            <pc:sldMk cId="2051238863" sldId="257"/>
            <ac:picMk id="2" creationId="{C7E399A8-0F87-4475-86F4-55C6212FCBEE}"/>
          </ac:picMkLst>
        </pc:picChg>
        <pc:picChg chg="mod">
          <ac:chgData name="Bryce Kille" userId="tl/CE/zM9U5phr3eraShHGR8G2xEe+rLRPbytS9ArG0=" providerId="None" clId="Web-{C1462C44-19B2-4F8A-90C6-0C157E6E9280}" dt="2020-11-16T13:59:56.342" v="729" actId="1076"/>
          <ac:picMkLst>
            <pc:docMk/>
            <pc:sldMk cId="2051238863" sldId="257"/>
            <ac:picMk id="17" creationId="{9CACAEA6-CD03-4A09-97B7-6C2BC8BEF402}"/>
          </ac:picMkLst>
        </pc:picChg>
        <pc:picChg chg="mod">
          <ac:chgData name="Bryce Kille" userId="tl/CE/zM9U5phr3eraShHGR8G2xEe+rLRPbytS9ArG0=" providerId="None" clId="Web-{C1462C44-19B2-4F8A-90C6-0C157E6E9280}" dt="2020-11-16T13:59:54.185" v="728" actId="1076"/>
          <ac:picMkLst>
            <pc:docMk/>
            <pc:sldMk cId="2051238863" sldId="257"/>
            <ac:picMk id="18" creationId="{4622F6D7-7206-4F50-9A03-2438D031DEA0}"/>
          </ac:picMkLst>
        </pc:picChg>
        <pc:picChg chg="mod">
          <ac:chgData name="Bryce Kille" userId="tl/CE/zM9U5phr3eraShHGR8G2xEe+rLRPbytS9ArG0=" providerId="None" clId="Web-{C1462C44-19B2-4F8A-90C6-0C157E6E9280}" dt="2020-11-16T13:55:22.980" v="660" actId="1076"/>
          <ac:picMkLst>
            <pc:docMk/>
            <pc:sldMk cId="2051238863" sldId="257"/>
            <ac:picMk id="29" creationId="{4C25A828-841E-4D3B-B3DC-B7B1121D482C}"/>
          </ac:picMkLst>
        </pc:picChg>
        <pc:picChg chg="mod">
          <ac:chgData name="Bryce Kille" userId="tl/CE/zM9U5phr3eraShHGR8G2xEe+rLRPbytS9ArG0=" providerId="None" clId="Web-{C1462C44-19B2-4F8A-90C6-0C157E6E9280}" dt="2020-11-16T13:55:26.262" v="662" actId="1076"/>
          <ac:picMkLst>
            <pc:docMk/>
            <pc:sldMk cId="2051238863" sldId="257"/>
            <ac:picMk id="30" creationId="{B17AECA7-1BB4-4B10-9A3C-1459CD3A2701}"/>
          </ac:picMkLst>
        </pc:picChg>
        <pc:picChg chg="mod">
          <ac:chgData name="Bryce Kille" userId="tl/CE/zM9U5phr3eraShHGR8G2xEe+rLRPbytS9ArG0=" providerId="None" clId="Web-{C1462C44-19B2-4F8A-90C6-0C157E6E9280}" dt="2020-11-16T13:57:54.678" v="708" actId="1076"/>
          <ac:picMkLst>
            <pc:docMk/>
            <pc:sldMk cId="2051238863" sldId="257"/>
            <ac:picMk id="31" creationId="{015A5167-3340-4E84-85C7-04B589397186}"/>
          </ac:picMkLst>
        </pc:picChg>
      </pc:sldChg>
    </pc:docChg>
  </pc:docChgLst>
  <pc:docChgLst>
    <pc:chgData name="Bryce Kille" userId="tl/CE/zM9U5phr3eraShHGR8G2xEe+rLRPbytS9ArG0=" providerId="None" clId="Web-{871B55F7-9EF6-483E-99DF-A0CD33F945A2}"/>
    <pc:docChg chg="addSld delSld modSld sldOrd addMainMaster delMainMaster">
      <pc:chgData name="Bryce Kille" userId="tl/CE/zM9U5phr3eraShHGR8G2xEe+rLRPbytS9ArG0=" providerId="None" clId="Web-{871B55F7-9EF6-483E-99DF-A0CD33F945A2}" dt="2020-12-01T06:18:38.737" v="1126" actId="20577"/>
      <pc:docMkLst>
        <pc:docMk/>
      </pc:docMkLst>
      <pc:sldChg chg="modSp mod modClrScheme chgLayout">
        <pc:chgData name="Bryce Kille" userId="tl/CE/zM9U5phr3eraShHGR8G2xEe+rLRPbytS9ArG0=" providerId="None" clId="Web-{871B55F7-9EF6-483E-99DF-A0CD33F945A2}" dt="2020-12-01T06:02:14.213" v="366"/>
        <pc:sldMkLst>
          <pc:docMk/>
          <pc:sldMk cId="195684117" sldId="258"/>
        </pc:sldMkLst>
        <pc:spChg chg="mod">
          <ac:chgData name="Bryce Kille" userId="tl/CE/zM9U5phr3eraShHGR8G2xEe+rLRPbytS9ArG0=" providerId="None" clId="Web-{871B55F7-9EF6-483E-99DF-A0CD33F945A2}" dt="2020-12-01T06:01:34.805" v="359" actId="20577"/>
          <ac:spMkLst>
            <pc:docMk/>
            <pc:sldMk cId="195684117" sldId="258"/>
            <ac:spMk id="15" creationId="{B91C9070-6F16-40D4-9C81-5C539B62598E}"/>
          </ac:spMkLst>
        </pc:spChg>
      </pc:sldChg>
      <pc:sldChg chg="modSp mod modClrScheme chgLayout">
        <pc:chgData name="Bryce Kille" userId="tl/CE/zM9U5phr3eraShHGR8G2xEe+rLRPbytS9ArG0=" providerId="None" clId="Web-{871B55F7-9EF6-483E-99DF-A0CD33F945A2}" dt="2020-12-01T06:02:14.213" v="366"/>
        <pc:sldMkLst>
          <pc:docMk/>
          <pc:sldMk cId="3974114666" sldId="259"/>
        </pc:sldMkLst>
        <pc:spChg chg="mod ord">
          <ac:chgData name="Bryce Kille" userId="tl/CE/zM9U5phr3eraShHGR8G2xEe+rLRPbytS9ArG0=" providerId="None" clId="Web-{871B55F7-9EF6-483E-99DF-A0CD33F945A2}" dt="2020-12-01T06:02:14.213" v="366"/>
          <ac:spMkLst>
            <pc:docMk/>
            <pc:sldMk cId="3974114666" sldId="259"/>
            <ac:spMk id="2" creationId="{501CC642-BF38-428C-A813-C5CCE141C132}"/>
          </ac:spMkLst>
        </pc:spChg>
        <pc:spChg chg="mod ord">
          <ac:chgData name="Bryce Kille" userId="tl/CE/zM9U5phr3eraShHGR8G2xEe+rLRPbytS9ArG0=" providerId="None" clId="Web-{871B55F7-9EF6-483E-99DF-A0CD33F945A2}" dt="2020-12-01T06:02:14.213" v="366"/>
          <ac:spMkLst>
            <pc:docMk/>
            <pc:sldMk cId="3974114666" sldId="259"/>
            <ac:spMk id="3" creationId="{EDEA217F-28A6-45CB-A91C-4F22B3AA270B}"/>
          </ac:spMkLst>
        </pc:spChg>
      </pc:sldChg>
      <pc:sldChg chg="modSp mod modClrScheme chgLayout">
        <pc:chgData name="Bryce Kille" userId="tl/CE/zM9U5phr3eraShHGR8G2xEe+rLRPbytS9ArG0=" providerId="None" clId="Web-{871B55F7-9EF6-483E-99DF-A0CD33F945A2}" dt="2020-12-01T06:02:14.213" v="366"/>
        <pc:sldMkLst>
          <pc:docMk/>
          <pc:sldMk cId="3506148306" sldId="261"/>
        </pc:sldMkLst>
        <pc:spChg chg="mod ord">
          <ac:chgData name="Bryce Kille" userId="tl/CE/zM9U5phr3eraShHGR8G2xEe+rLRPbytS9ArG0=" providerId="None" clId="Web-{871B55F7-9EF6-483E-99DF-A0CD33F945A2}" dt="2020-12-01T06:02:14.213" v="366"/>
          <ac:spMkLst>
            <pc:docMk/>
            <pc:sldMk cId="3506148306" sldId="261"/>
            <ac:spMk id="2" creationId="{6DD61CA4-7433-4C1B-A4C1-F306F49D8619}"/>
          </ac:spMkLst>
        </pc:spChg>
        <pc:picChg chg="mod ord">
          <ac:chgData name="Bryce Kille" userId="tl/CE/zM9U5phr3eraShHGR8G2xEe+rLRPbytS9ArG0=" providerId="None" clId="Web-{871B55F7-9EF6-483E-99DF-A0CD33F945A2}" dt="2020-12-01T06:02:14.213" v="366"/>
          <ac:picMkLst>
            <pc:docMk/>
            <pc:sldMk cId="3506148306" sldId="261"/>
            <ac:picMk id="4" creationId="{BA6C1840-A35D-45EC-BB53-085BF1C55B59}"/>
          </ac:picMkLst>
        </pc:picChg>
      </pc:sldChg>
      <pc:sldChg chg="modSp mod modClrScheme chgLayout">
        <pc:chgData name="Bryce Kille" userId="tl/CE/zM9U5phr3eraShHGR8G2xEe+rLRPbytS9ArG0=" providerId="None" clId="Web-{871B55F7-9EF6-483E-99DF-A0CD33F945A2}" dt="2020-12-01T06:18:29.736" v="1124" actId="20577"/>
        <pc:sldMkLst>
          <pc:docMk/>
          <pc:sldMk cId="3665024129" sldId="262"/>
        </pc:sldMkLst>
        <pc:spChg chg="mod ord">
          <ac:chgData name="Bryce Kille" userId="tl/CE/zM9U5phr3eraShHGR8G2xEe+rLRPbytS9ArG0=" providerId="None" clId="Web-{871B55F7-9EF6-483E-99DF-A0CD33F945A2}" dt="2020-12-01T06:02:14.213" v="366"/>
          <ac:spMkLst>
            <pc:docMk/>
            <pc:sldMk cId="3665024129" sldId="262"/>
            <ac:spMk id="2" creationId="{878C0A94-CF97-4967-BF82-3D5C6B0B6A25}"/>
          </ac:spMkLst>
        </pc:spChg>
        <pc:spChg chg="mod ord">
          <ac:chgData name="Bryce Kille" userId="tl/CE/zM9U5phr3eraShHGR8G2xEe+rLRPbytS9ArG0=" providerId="None" clId="Web-{871B55F7-9EF6-483E-99DF-A0CD33F945A2}" dt="2020-12-01T06:18:29.736" v="1124" actId="20577"/>
          <ac:spMkLst>
            <pc:docMk/>
            <pc:sldMk cId="3665024129" sldId="262"/>
            <ac:spMk id="3" creationId="{A838FADE-2153-450F-84AE-05D73CD545FB}"/>
          </ac:spMkLst>
        </pc:spChg>
      </pc:sldChg>
      <pc:sldChg chg="modSp mod modClrScheme chgLayout">
        <pc:chgData name="Bryce Kille" userId="tl/CE/zM9U5phr3eraShHGR8G2xEe+rLRPbytS9ArG0=" providerId="None" clId="Web-{871B55F7-9EF6-483E-99DF-A0CD33F945A2}" dt="2020-12-01T06:18:16.767" v="1121" actId="20577"/>
        <pc:sldMkLst>
          <pc:docMk/>
          <pc:sldMk cId="3759831528" sldId="263"/>
        </pc:sldMkLst>
        <pc:spChg chg="mod ord">
          <ac:chgData name="Bryce Kille" userId="tl/CE/zM9U5phr3eraShHGR8G2xEe+rLRPbytS9ArG0=" providerId="None" clId="Web-{871B55F7-9EF6-483E-99DF-A0CD33F945A2}" dt="2020-12-01T06:02:14.213" v="366"/>
          <ac:spMkLst>
            <pc:docMk/>
            <pc:sldMk cId="3759831528" sldId="263"/>
            <ac:spMk id="2" creationId="{878C0A94-CF97-4967-BF82-3D5C6B0B6A25}"/>
          </ac:spMkLst>
        </pc:spChg>
        <pc:spChg chg="mod ord">
          <ac:chgData name="Bryce Kille" userId="tl/CE/zM9U5phr3eraShHGR8G2xEe+rLRPbytS9ArG0=" providerId="None" clId="Web-{871B55F7-9EF6-483E-99DF-A0CD33F945A2}" dt="2020-12-01T06:18:16.767" v="1121" actId="20577"/>
          <ac:spMkLst>
            <pc:docMk/>
            <pc:sldMk cId="3759831528" sldId="263"/>
            <ac:spMk id="3" creationId="{A838FADE-2153-450F-84AE-05D73CD545FB}"/>
          </ac:spMkLst>
        </pc:spChg>
      </pc:sldChg>
      <pc:sldChg chg="addSp delSp modSp mod modClrScheme chgLayout">
        <pc:chgData name="Bryce Kille" userId="tl/CE/zM9U5phr3eraShHGR8G2xEe+rLRPbytS9ArG0=" providerId="None" clId="Web-{871B55F7-9EF6-483E-99DF-A0CD33F945A2}" dt="2020-12-01T06:07:40.643" v="595" actId="20577"/>
        <pc:sldMkLst>
          <pc:docMk/>
          <pc:sldMk cId="961254289" sldId="264"/>
        </pc:sldMkLst>
        <pc:spChg chg="del mod ord">
          <ac:chgData name="Bryce Kille" userId="tl/CE/zM9U5phr3eraShHGR8G2xEe+rLRPbytS9ArG0=" providerId="None" clId="Web-{871B55F7-9EF6-483E-99DF-A0CD33F945A2}" dt="2020-12-01T06:06:05.843" v="450"/>
          <ac:spMkLst>
            <pc:docMk/>
            <pc:sldMk cId="961254289" sldId="264"/>
            <ac:spMk id="2" creationId="{2EFB1FBB-63BA-48DF-9FD6-2F273A2CF407}"/>
          </ac:spMkLst>
        </pc:spChg>
        <pc:spChg chg="mod ord">
          <ac:chgData name="Bryce Kille" userId="tl/CE/zM9U5phr3eraShHGR8G2xEe+rLRPbytS9ArG0=" providerId="None" clId="Web-{871B55F7-9EF6-483E-99DF-A0CD33F945A2}" dt="2020-12-01T06:02:14.213" v="366"/>
          <ac:spMkLst>
            <pc:docMk/>
            <pc:sldMk cId="961254289" sldId="264"/>
            <ac:spMk id="3" creationId="{7C11FBAE-8A04-4C06-84D6-583B1F6B32F3}"/>
          </ac:spMkLst>
        </pc:spChg>
        <pc:spChg chg="add">
          <ac:chgData name="Bryce Kille" userId="tl/CE/zM9U5phr3eraShHGR8G2xEe+rLRPbytS9ArG0=" providerId="None" clId="Web-{871B55F7-9EF6-483E-99DF-A0CD33F945A2}" dt="2020-12-01T06:03:41.949" v="433"/>
          <ac:spMkLst>
            <pc:docMk/>
            <pc:sldMk cId="961254289" sldId="264"/>
            <ac:spMk id="6" creationId="{D738B094-830E-4C98-A8CF-9879D74E8745}"/>
          </ac:spMkLst>
        </pc:spChg>
        <pc:spChg chg="add">
          <ac:chgData name="Bryce Kille" userId="tl/CE/zM9U5phr3eraShHGR8G2xEe+rLRPbytS9ArG0=" providerId="None" clId="Web-{871B55F7-9EF6-483E-99DF-A0CD33F945A2}" dt="2020-12-01T06:03:44.152" v="434"/>
          <ac:spMkLst>
            <pc:docMk/>
            <pc:sldMk cId="961254289" sldId="264"/>
            <ac:spMk id="8" creationId="{3E4F9F46-FB30-4F7F-8909-2CB464190778}"/>
          </ac:spMkLst>
        </pc:spChg>
        <pc:spChg chg="add">
          <ac:chgData name="Bryce Kille" userId="tl/CE/zM9U5phr3eraShHGR8G2xEe+rLRPbytS9ArG0=" providerId="None" clId="Web-{871B55F7-9EF6-483E-99DF-A0CD33F945A2}" dt="2020-12-01T06:03:51.762" v="435"/>
          <ac:spMkLst>
            <pc:docMk/>
            <pc:sldMk cId="961254289" sldId="264"/>
            <ac:spMk id="9" creationId="{AAEE57D4-3B4F-41F6-9984-040C071429ED}"/>
          </ac:spMkLst>
        </pc:spChg>
        <pc:spChg chg="add del mod">
          <ac:chgData name="Bryce Kille" userId="tl/CE/zM9U5phr3eraShHGR8G2xEe+rLRPbytS9ArG0=" providerId="None" clId="Web-{871B55F7-9EF6-483E-99DF-A0CD33F945A2}" dt="2020-12-01T06:07:00.267" v="539"/>
          <ac:spMkLst>
            <pc:docMk/>
            <pc:sldMk cId="961254289" sldId="264"/>
            <ac:spMk id="10" creationId="{DF594012-652C-4CB6-A7B4-8DC4976564E8}"/>
          </ac:spMkLst>
        </pc:spChg>
        <pc:spChg chg="add del mod">
          <ac:chgData name="Bryce Kille" userId="tl/CE/zM9U5phr3eraShHGR8G2xEe+rLRPbytS9ArG0=" providerId="None" clId="Web-{871B55F7-9EF6-483E-99DF-A0CD33F945A2}" dt="2020-12-01T06:07:18.767" v="585"/>
          <ac:spMkLst>
            <pc:docMk/>
            <pc:sldMk cId="961254289" sldId="264"/>
            <ac:spMk id="12" creationId="{BDFFF273-9A5A-4925-A0B9-AB6A881459A3}"/>
          </ac:spMkLst>
        </pc:spChg>
        <pc:spChg chg="add mod">
          <ac:chgData name="Bryce Kille" userId="tl/CE/zM9U5phr3eraShHGR8G2xEe+rLRPbytS9ArG0=" providerId="None" clId="Web-{871B55F7-9EF6-483E-99DF-A0CD33F945A2}" dt="2020-12-01T06:07:40.643" v="595" actId="20577"/>
          <ac:spMkLst>
            <pc:docMk/>
            <pc:sldMk cId="961254289" sldId="264"/>
            <ac:spMk id="14" creationId="{9C279BB8-FDC5-42D0-AB64-096D76641F4C}"/>
          </ac:spMkLst>
        </pc:spChg>
        <pc:spChg chg="add del mod">
          <ac:chgData name="Bryce Kille" userId="tl/CE/zM9U5phr3eraShHGR8G2xEe+rLRPbytS9ArG0=" providerId="None" clId="Web-{871B55F7-9EF6-483E-99DF-A0CD33F945A2}" dt="2020-12-01T06:07:21.923" v="587"/>
          <ac:spMkLst>
            <pc:docMk/>
            <pc:sldMk cId="961254289" sldId="264"/>
            <ac:spMk id="16" creationId="{E6327B3C-0E2D-4075-9853-91950E2CCBDB}"/>
          </ac:spMkLst>
        </pc:spChg>
        <pc:picChg chg="add mod">
          <ac:chgData name="Bryce Kille" userId="tl/CE/zM9U5phr3eraShHGR8G2xEe+rLRPbytS9ArG0=" providerId="None" clId="Web-{871B55F7-9EF6-483E-99DF-A0CD33F945A2}" dt="2020-12-01T04:19:16.191" v="12" actId="1076"/>
          <ac:picMkLst>
            <pc:docMk/>
            <pc:sldMk cId="961254289" sldId="264"/>
            <ac:picMk id="4" creationId="{9A06C988-BF46-4C39-A003-903B96CD3ED0}"/>
          </ac:picMkLst>
        </pc:picChg>
        <pc:picChg chg="mod">
          <ac:chgData name="Bryce Kille" userId="tl/CE/zM9U5phr3eraShHGR8G2xEe+rLRPbytS9ArG0=" providerId="None" clId="Web-{871B55F7-9EF6-483E-99DF-A0CD33F945A2}" dt="2020-12-01T04:18:47.236" v="6" actId="1076"/>
          <ac:picMkLst>
            <pc:docMk/>
            <pc:sldMk cId="961254289" sldId="264"/>
            <ac:picMk id="5" creationId="{099EE286-C8B4-4DB6-9C51-6DCC09A11276}"/>
          </ac:picMkLst>
        </pc:picChg>
        <pc:picChg chg="mod">
          <ac:chgData name="Bryce Kille" userId="tl/CE/zM9U5phr3eraShHGR8G2xEe+rLRPbytS9ArG0=" providerId="None" clId="Web-{871B55F7-9EF6-483E-99DF-A0CD33F945A2}" dt="2020-12-01T04:18:47.220" v="5" actId="1076"/>
          <ac:picMkLst>
            <pc:docMk/>
            <pc:sldMk cId="961254289" sldId="264"/>
            <ac:picMk id="7" creationId="{F5B368EC-992C-4F12-A4C6-0DA069CB87A9}"/>
          </ac:picMkLst>
        </pc:picChg>
      </pc:sldChg>
      <pc:sldChg chg="addSp delSp modSp add mod replId modClrScheme chgLayout">
        <pc:chgData name="Bryce Kille" userId="tl/CE/zM9U5phr3eraShHGR8G2xEe+rLRPbytS9ArG0=" providerId="None" clId="Web-{871B55F7-9EF6-483E-99DF-A0CD33F945A2}" dt="2020-12-01T06:07:51.783" v="609" actId="20577"/>
        <pc:sldMkLst>
          <pc:docMk/>
          <pc:sldMk cId="1386119223" sldId="265"/>
        </pc:sldMkLst>
        <pc:spChg chg="mod ord">
          <ac:chgData name="Bryce Kille" userId="tl/CE/zM9U5phr3eraShHGR8G2xEe+rLRPbytS9ArG0=" providerId="None" clId="Web-{871B55F7-9EF6-483E-99DF-A0CD33F945A2}" dt="2020-12-01T06:07:51.783" v="609" actId="20577"/>
          <ac:spMkLst>
            <pc:docMk/>
            <pc:sldMk cId="1386119223" sldId="265"/>
            <ac:spMk id="2" creationId="{2EFB1FBB-63BA-48DF-9FD6-2F273A2CF407}"/>
          </ac:spMkLst>
        </pc:spChg>
        <pc:spChg chg="mod ord">
          <ac:chgData name="Bryce Kille" userId="tl/CE/zM9U5phr3eraShHGR8G2xEe+rLRPbytS9ArG0=" providerId="None" clId="Web-{871B55F7-9EF6-483E-99DF-A0CD33F945A2}" dt="2020-12-01T06:02:14.213" v="366"/>
          <ac:spMkLst>
            <pc:docMk/>
            <pc:sldMk cId="1386119223" sldId="265"/>
            <ac:spMk id="3" creationId="{7C11FBAE-8A04-4C06-84D6-583B1F6B32F3}"/>
          </ac:spMkLst>
        </pc:spChg>
        <pc:picChg chg="del">
          <ac:chgData name="Bryce Kille" userId="tl/CE/zM9U5phr3eraShHGR8G2xEe+rLRPbytS9ArG0=" providerId="None" clId="Web-{871B55F7-9EF6-483E-99DF-A0CD33F945A2}" dt="2020-12-01T04:44:47.785" v="103"/>
          <ac:picMkLst>
            <pc:docMk/>
            <pc:sldMk cId="1386119223" sldId="265"/>
            <ac:picMk id="4" creationId="{9A06C988-BF46-4C39-A003-903B96CD3ED0}"/>
          </ac:picMkLst>
        </pc:picChg>
        <pc:picChg chg="del">
          <ac:chgData name="Bryce Kille" userId="tl/CE/zM9U5phr3eraShHGR8G2xEe+rLRPbytS9ArG0=" providerId="None" clId="Web-{871B55F7-9EF6-483E-99DF-A0CD33F945A2}" dt="2020-12-01T04:44:47.785" v="105"/>
          <ac:picMkLst>
            <pc:docMk/>
            <pc:sldMk cId="1386119223" sldId="265"/>
            <ac:picMk id="5" creationId="{099EE286-C8B4-4DB6-9C51-6DCC09A11276}"/>
          </ac:picMkLst>
        </pc:picChg>
        <pc:picChg chg="add mod">
          <ac:chgData name="Bryce Kille" userId="tl/CE/zM9U5phr3eraShHGR8G2xEe+rLRPbytS9ArG0=" providerId="None" clId="Web-{871B55F7-9EF6-483E-99DF-A0CD33F945A2}" dt="2020-12-01T04:45:16.146" v="112" actId="1076"/>
          <ac:picMkLst>
            <pc:docMk/>
            <pc:sldMk cId="1386119223" sldId="265"/>
            <ac:picMk id="6" creationId="{B03F6E0C-0A94-43E6-963E-F19C14E44805}"/>
          </ac:picMkLst>
        </pc:picChg>
        <pc:picChg chg="del">
          <ac:chgData name="Bryce Kille" userId="tl/CE/zM9U5phr3eraShHGR8G2xEe+rLRPbytS9ArG0=" providerId="None" clId="Web-{871B55F7-9EF6-483E-99DF-A0CD33F945A2}" dt="2020-12-01T04:44:47.785" v="104"/>
          <ac:picMkLst>
            <pc:docMk/>
            <pc:sldMk cId="1386119223" sldId="265"/>
            <ac:picMk id="7" creationId="{F5B368EC-992C-4F12-A4C6-0DA069CB87A9}"/>
          </ac:picMkLst>
        </pc:picChg>
        <pc:picChg chg="add mod">
          <ac:chgData name="Bryce Kille" userId="tl/CE/zM9U5phr3eraShHGR8G2xEe+rLRPbytS9ArG0=" providerId="None" clId="Web-{871B55F7-9EF6-483E-99DF-A0CD33F945A2}" dt="2020-12-01T04:45:11.317" v="111" actId="14100"/>
          <ac:picMkLst>
            <pc:docMk/>
            <pc:sldMk cId="1386119223" sldId="265"/>
            <ac:picMk id="10" creationId="{8A728B13-0C82-4745-81E0-AC2DF3537E00}"/>
          </ac:picMkLst>
        </pc:picChg>
      </pc:sldChg>
      <pc:sldChg chg="delSp modSp add del mod replId modClrScheme chgLayout">
        <pc:chgData name="Bryce Kille" userId="tl/CE/zM9U5phr3eraShHGR8G2xEe+rLRPbytS9ArG0=" providerId="None" clId="Web-{871B55F7-9EF6-483E-99DF-A0CD33F945A2}" dt="2020-12-01T06:18:23.111" v="1123"/>
        <pc:sldMkLst>
          <pc:docMk/>
          <pc:sldMk cId="110079114" sldId="266"/>
        </pc:sldMkLst>
        <pc:spChg chg="mod ord">
          <ac:chgData name="Bryce Kille" userId="tl/CE/zM9U5phr3eraShHGR8G2xEe+rLRPbytS9ArG0=" providerId="None" clId="Web-{871B55F7-9EF6-483E-99DF-A0CD33F945A2}" dt="2020-12-01T06:02:14.213" v="366"/>
          <ac:spMkLst>
            <pc:docMk/>
            <pc:sldMk cId="110079114" sldId="266"/>
            <ac:spMk id="2" creationId="{878C0A94-CF97-4967-BF82-3D5C6B0B6A25}"/>
          </ac:spMkLst>
        </pc:spChg>
        <pc:spChg chg="mod ord">
          <ac:chgData name="Bryce Kille" userId="tl/CE/zM9U5phr3eraShHGR8G2xEe+rLRPbytS9ArG0=" providerId="None" clId="Web-{871B55F7-9EF6-483E-99DF-A0CD33F945A2}" dt="2020-12-01T06:08:57.332" v="634" actId="20577"/>
          <ac:spMkLst>
            <pc:docMk/>
            <pc:sldMk cId="110079114" sldId="266"/>
            <ac:spMk id="3" creationId="{A838FADE-2153-450F-84AE-05D73CD545FB}"/>
          </ac:spMkLst>
        </pc:spChg>
        <pc:picChg chg="del">
          <ac:chgData name="Bryce Kille" userId="tl/CE/zM9U5phr3eraShHGR8G2xEe+rLRPbytS9ArG0=" providerId="None" clId="Web-{871B55F7-9EF6-483E-99DF-A0CD33F945A2}" dt="2020-12-01T04:47:37.811" v="263"/>
          <ac:picMkLst>
            <pc:docMk/>
            <pc:sldMk cId="110079114" sldId="266"/>
            <ac:picMk id="5" creationId="{9E9FBDB8-8B29-4876-87EB-BF0EE94798CF}"/>
          </ac:picMkLst>
        </pc:picChg>
      </pc:sldChg>
      <pc:sldChg chg="modSp new del">
        <pc:chgData name="Bryce Kille" userId="tl/CE/zM9U5phr3eraShHGR8G2xEe+rLRPbytS9ArG0=" providerId="None" clId="Web-{871B55F7-9EF6-483E-99DF-A0CD33F945A2}" dt="2020-12-01T06:07:44.986" v="598"/>
        <pc:sldMkLst>
          <pc:docMk/>
          <pc:sldMk cId="1207184719" sldId="267"/>
        </pc:sldMkLst>
        <pc:spChg chg="mod">
          <ac:chgData name="Bryce Kille" userId="tl/CE/zM9U5phr3eraShHGR8G2xEe+rLRPbytS9ArG0=" providerId="None" clId="Web-{871B55F7-9EF6-483E-99DF-A0CD33F945A2}" dt="2020-12-01T06:03:28.574" v="427" actId="20577"/>
          <ac:spMkLst>
            <pc:docMk/>
            <pc:sldMk cId="1207184719" sldId="267"/>
            <ac:spMk id="2" creationId="{0206F4EF-9AC7-417B-B938-D6F0BA1ADD46}"/>
          </ac:spMkLst>
        </pc:spChg>
      </pc:sldChg>
      <pc:sldChg chg="modSp add replId">
        <pc:chgData name="Bryce Kille" userId="tl/CE/zM9U5phr3eraShHGR8G2xEe+rLRPbytS9ArG0=" providerId="None" clId="Web-{871B55F7-9EF6-483E-99DF-A0CD33F945A2}" dt="2020-12-01T06:11:32.789" v="804" actId="20577"/>
        <pc:sldMkLst>
          <pc:docMk/>
          <pc:sldMk cId="3320364743" sldId="267"/>
        </pc:sldMkLst>
        <pc:spChg chg="mod">
          <ac:chgData name="Bryce Kille" userId="tl/CE/zM9U5phr3eraShHGR8G2xEe+rLRPbytS9ArG0=" providerId="None" clId="Web-{871B55F7-9EF6-483E-99DF-A0CD33F945A2}" dt="2020-12-01T06:11:32.789" v="804" actId="20577"/>
          <ac:spMkLst>
            <pc:docMk/>
            <pc:sldMk cId="3320364743" sldId="267"/>
            <ac:spMk id="3" creationId="{A838FADE-2153-450F-84AE-05D73CD545FB}"/>
          </ac:spMkLst>
        </pc:spChg>
      </pc:sldChg>
      <pc:sldChg chg="addSp delSp modSp add replId">
        <pc:chgData name="Bryce Kille" userId="tl/CE/zM9U5phr3eraShHGR8G2xEe+rLRPbytS9ArG0=" providerId="None" clId="Web-{871B55F7-9EF6-483E-99DF-A0CD33F945A2}" dt="2020-12-01T06:12:46.275" v="865" actId="14100"/>
        <pc:sldMkLst>
          <pc:docMk/>
          <pc:sldMk cId="1872971276" sldId="268"/>
        </pc:sldMkLst>
        <pc:spChg chg="mod">
          <ac:chgData name="Bryce Kille" userId="tl/CE/zM9U5phr3eraShHGR8G2xEe+rLRPbytS9ArG0=" providerId="None" clId="Web-{871B55F7-9EF6-483E-99DF-A0CD33F945A2}" dt="2020-12-01T06:11:54.008" v="822" actId="20577"/>
          <ac:spMkLst>
            <pc:docMk/>
            <pc:sldMk cId="1872971276" sldId="268"/>
            <ac:spMk id="2" creationId="{2EFB1FBB-63BA-48DF-9FD6-2F273A2CF407}"/>
          </ac:spMkLst>
        </pc:spChg>
        <pc:spChg chg="mod">
          <ac:chgData name="Bryce Kille" userId="tl/CE/zM9U5phr3eraShHGR8G2xEe+rLRPbytS9ArG0=" providerId="None" clId="Web-{871B55F7-9EF6-483E-99DF-A0CD33F945A2}" dt="2020-12-01T06:12:06.618" v="833" actId="20577"/>
          <ac:spMkLst>
            <pc:docMk/>
            <pc:sldMk cId="1872971276" sldId="268"/>
            <ac:spMk id="3" creationId="{7C11FBAE-8A04-4C06-84D6-583B1F6B32F3}"/>
          </ac:spMkLst>
        </pc:spChg>
        <pc:spChg chg="add del">
          <ac:chgData name="Bryce Kille" userId="tl/CE/zM9U5phr3eraShHGR8G2xEe+rLRPbytS9ArG0=" providerId="None" clId="Web-{871B55F7-9EF6-483E-99DF-A0CD33F945A2}" dt="2020-12-01T06:11:59.008" v="829"/>
          <ac:spMkLst>
            <pc:docMk/>
            <pc:sldMk cId="1872971276" sldId="268"/>
            <ac:spMk id="4" creationId="{1B01806F-B313-4733-B5E6-2F6E405F35E1}"/>
          </ac:spMkLst>
        </pc:spChg>
        <pc:spChg chg="add mod">
          <ac:chgData name="Bryce Kille" userId="tl/CE/zM9U5phr3eraShHGR8G2xEe+rLRPbytS9ArG0=" providerId="None" clId="Web-{871B55F7-9EF6-483E-99DF-A0CD33F945A2}" dt="2020-12-01T06:12:46.275" v="865" actId="14100"/>
          <ac:spMkLst>
            <pc:docMk/>
            <pc:sldMk cId="1872971276" sldId="268"/>
            <ac:spMk id="5" creationId="{F051B011-EC9B-4FD6-B00B-B61795C75E85}"/>
          </ac:spMkLst>
        </pc:spChg>
        <pc:picChg chg="del">
          <ac:chgData name="Bryce Kille" userId="tl/CE/zM9U5phr3eraShHGR8G2xEe+rLRPbytS9ArG0=" providerId="None" clId="Web-{871B55F7-9EF6-483E-99DF-A0CD33F945A2}" dt="2020-12-01T06:12:21.071" v="848"/>
          <ac:picMkLst>
            <pc:docMk/>
            <pc:sldMk cId="1872971276" sldId="268"/>
            <ac:picMk id="6" creationId="{B03F6E0C-0A94-43E6-963E-F19C14E44805}"/>
          </ac:picMkLst>
        </pc:picChg>
        <pc:picChg chg="del">
          <ac:chgData name="Bryce Kille" userId="tl/CE/zM9U5phr3eraShHGR8G2xEe+rLRPbytS9ArG0=" providerId="None" clId="Web-{871B55F7-9EF6-483E-99DF-A0CD33F945A2}" dt="2020-12-01T06:12:20.571" v="847"/>
          <ac:picMkLst>
            <pc:docMk/>
            <pc:sldMk cId="1872971276" sldId="268"/>
            <ac:picMk id="10" creationId="{8A728B13-0C82-4745-81E0-AC2DF3537E00}"/>
          </ac:picMkLst>
        </pc:picChg>
      </pc:sldChg>
      <pc:sldChg chg="addSp delSp modSp new ord">
        <pc:chgData name="Bryce Kille" userId="tl/CE/zM9U5phr3eraShHGR8G2xEe+rLRPbytS9ArG0=" providerId="None" clId="Web-{871B55F7-9EF6-483E-99DF-A0CD33F945A2}" dt="2020-12-01T06:18:03.220" v="1118"/>
        <pc:sldMkLst>
          <pc:docMk/>
          <pc:sldMk cId="882025727" sldId="269"/>
        </pc:sldMkLst>
        <pc:spChg chg="mod">
          <ac:chgData name="Bryce Kille" userId="tl/CE/zM9U5phr3eraShHGR8G2xEe+rLRPbytS9ArG0=" providerId="None" clId="Web-{871B55F7-9EF6-483E-99DF-A0CD33F945A2}" dt="2020-12-01T06:13:51.573" v="916" actId="20577"/>
          <ac:spMkLst>
            <pc:docMk/>
            <pc:sldMk cId="882025727" sldId="269"/>
            <ac:spMk id="2" creationId="{B684DE3B-8274-4D04-B6C1-FC5305DAC107}"/>
          </ac:spMkLst>
        </pc:spChg>
        <pc:spChg chg="del mod">
          <ac:chgData name="Bryce Kille" userId="tl/CE/zM9U5phr3eraShHGR8G2xEe+rLRPbytS9ArG0=" providerId="None" clId="Web-{871B55F7-9EF6-483E-99DF-A0CD33F945A2}" dt="2020-12-01T06:13:56.980" v="919"/>
          <ac:spMkLst>
            <pc:docMk/>
            <pc:sldMk cId="882025727" sldId="269"/>
            <ac:spMk id="3" creationId="{300EC5C9-CC3E-4B00-A593-1523DE2E70BE}"/>
          </ac:spMkLst>
        </pc:spChg>
        <pc:picChg chg="add del mod">
          <ac:chgData name="Bryce Kille" userId="tl/CE/zM9U5phr3eraShHGR8G2xEe+rLRPbytS9ArG0=" providerId="None" clId="Web-{871B55F7-9EF6-483E-99DF-A0CD33F945A2}" dt="2020-12-01T06:18:03.220" v="1118"/>
          <ac:picMkLst>
            <pc:docMk/>
            <pc:sldMk cId="882025727" sldId="269"/>
            <ac:picMk id="5" creationId="{A852BBE8-3DEB-4D7E-AC82-6EFB55B988DF}"/>
          </ac:picMkLst>
        </pc:picChg>
        <pc:picChg chg="add mod">
          <ac:chgData name="Bryce Kille" userId="tl/CE/zM9U5phr3eraShHGR8G2xEe+rLRPbytS9ArG0=" providerId="None" clId="Web-{871B55F7-9EF6-483E-99DF-A0CD33F945A2}" dt="2020-12-01T06:14:15.355" v="927" actId="1076"/>
          <ac:picMkLst>
            <pc:docMk/>
            <pc:sldMk cId="882025727" sldId="269"/>
            <ac:picMk id="7" creationId="{420BDF4C-B932-4A3E-A41F-FD5BAA89F84F}"/>
          </ac:picMkLst>
        </pc:picChg>
      </pc:sldChg>
      <pc:sldChg chg="delSp modSp add replId">
        <pc:chgData name="Bryce Kille" userId="tl/CE/zM9U5phr3eraShHGR8G2xEe+rLRPbytS9ArG0=" providerId="None" clId="Web-{871B55F7-9EF6-483E-99DF-A0CD33F945A2}" dt="2020-12-01T06:14:25.824" v="933" actId="1076"/>
        <pc:sldMkLst>
          <pc:docMk/>
          <pc:sldMk cId="1060620236" sldId="270"/>
        </pc:sldMkLst>
        <pc:picChg chg="mod">
          <ac:chgData name="Bryce Kille" userId="tl/CE/zM9U5phr3eraShHGR8G2xEe+rLRPbytS9ArG0=" providerId="None" clId="Web-{871B55F7-9EF6-483E-99DF-A0CD33F945A2}" dt="2020-12-01T06:14:25.824" v="933" actId="1076"/>
          <ac:picMkLst>
            <pc:docMk/>
            <pc:sldMk cId="1060620236" sldId="270"/>
            <ac:picMk id="5" creationId="{A852BBE8-3DEB-4D7E-AC82-6EFB55B988DF}"/>
          </ac:picMkLst>
        </pc:picChg>
        <pc:picChg chg="del">
          <ac:chgData name="Bryce Kille" userId="tl/CE/zM9U5phr3eraShHGR8G2xEe+rLRPbytS9ArG0=" providerId="None" clId="Web-{871B55F7-9EF6-483E-99DF-A0CD33F945A2}" dt="2020-12-01T06:14:19.621" v="929"/>
          <ac:picMkLst>
            <pc:docMk/>
            <pc:sldMk cId="1060620236" sldId="270"/>
            <ac:picMk id="7" creationId="{420BDF4C-B932-4A3E-A41F-FD5BAA89F84F}"/>
          </ac:picMkLst>
        </pc:picChg>
      </pc:sldChg>
      <pc:sldChg chg="addSp delSp modSp add replId">
        <pc:chgData name="Bryce Kille" userId="tl/CE/zM9U5phr3eraShHGR8G2xEe+rLRPbytS9ArG0=" providerId="None" clId="Web-{871B55F7-9EF6-483E-99DF-A0CD33F945A2}" dt="2020-12-01T06:17:22.860" v="1116" actId="20577"/>
        <pc:sldMkLst>
          <pc:docMk/>
          <pc:sldMk cId="506599697" sldId="271"/>
        </pc:sldMkLst>
        <pc:spChg chg="mod">
          <ac:chgData name="Bryce Kille" userId="tl/CE/zM9U5phr3eraShHGR8G2xEe+rLRPbytS9ArG0=" providerId="None" clId="Web-{871B55F7-9EF6-483E-99DF-A0CD33F945A2}" dt="2020-12-01T06:15:16.419" v="965"/>
          <ac:spMkLst>
            <pc:docMk/>
            <pc:sldMk cId="506599697" sldId="271"/>
            <ac:spMk id="2" creationId="{2EFB1FBB-63BA-48DF-9FD6-2F273A2CF407}"/>
          </ac:spMkLst>
        </pc:spChg>
        <pc:spChg chg="mod">
          <ac:chgData name="Bryce Kille" userId="tl/CE/zM9U5phr3eraShHGR8G2xEe+rLRPbytS9ArG0=" providerId="None" clId="Web-{871B55F7-9EF6-483E-99DF-A0CD33F945A2}" dt="2020-12-01T06:15:16.419" v="964"/>
          <ac:spMkLst>
            <pc:docMk/>
            <pc:sldMk cId="506599697" sldId="271"/>
            <ac:spMk id="3" creationId="{7C11FBAE-8A04-4C06-84D6-583B1F6B32F3}"/>
          </ac:spMkLst>
        </pc:spChg>
        <pc:spChg chg="add mod">
          <ac:chgData name="Bryce Kille" userId="tl/CE/zM9U5phr3eraShHGR8G2xEe+rLRPbytS9ArG0=" providerId="None" clId="Web-{871B55F7-9EF6-483E-99DF-A0CD33F945A2}" dt="2020-12-01T06:17:22.860" v="1116" actId="20577"/>
          <ac:spMkLst>
            <pc:docMk/>
            <pc:sldMk cId="506599697" sldId="271"/>
            <ac:spMk id="4" creationId="{0FFB853D-9E10-429D-87C6-200C89669AE6}"/>
          </ac:spMkLst>
        </pc:spChg>
        <pc:spChg chg="del mod">
          <ac:chgData name="Bryce Kille" userId="tl/CE/zM9U5phr3eraShHGR8G2xEe+rLRPbytS9ArG0=" providerId="None" clId="Web-{871B55F7-9EF6-483E-99DF-A0CD33F945A2}" dt="2020-12-01T06:14:55.559" v="951"/>
          <ac:spMkLst>
            <pc:docMk/>
            <pc:sldMk cId="506599697" sldId="271"/>
            <ac:spMk id="5" creationId="{F051B011-EC9B-4FD6-B00B-B61795C75E85}"/>
          </ac:spMkLst>
        </pc:spChg>
      </pc:sldChg>
      <pc:sldMasterChg chg="add del addSldLayout delSldLayout">
        <pc:chgData name="Bryce Kille" userId="tl/CE/zM9U5phr3eraShHGR8G2xEe+rLRPbytS9ArG0=" providerId="None" clId="Web-{871B55F7-9EF6-483E-99DF-A0CD33F945A2}" dt="2020-12-01T06:02:14.213" v="366"/>
        <pc:sldMasterMkLst>
          <pc:docMk/>
          <pc:sldMasterMk cId="1599537514" sldId="2147483660"/>
        </pc:sldMasterMkLst>
        <pc:sldLayoutChg chg="add del">
          <pc:chgData name="Bryce Kille" userId="tl/CE/zM9U5phr3eraShHGR8G2xEe+rLRPbytS9ArG0=" providerId="None" clId="Web-{871B55F7-9EF6-483E-99DF-A0CD33F945A2}" dt="2020-12-01T06:02:14.213" v="366"/>
          <pc:sldLayoutMkLst>
            <pc:docMk/>
            <pc:sldMasterMk cId="1599537514" sldId="2147483660"/>
            <pc:sldLayoutMk cId="2076725464" sldId="2147483661"/>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3170557321" sldId="2147483662"/>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1011389602" sldId="2147483663"/>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589320201" sldId="2147483664"/>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3048425025" sldId="2147483665"/>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3651978879" sldId="2147483666"/>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2954941832" sldId="2147483667"/>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1947864144" sldId="2147483668"/>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1240529696" sldId="2147483669"/>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901097904" sldId="2147483670"/>
          </pc:sldLayoutMkLst>
        </pc:sldLayoutChg>
        <pc:sldLayoutChg chg="add del">
          <pc:chgData name="Bryce Kille" userId="tl/CE/zM9U5phr3eraShHGR8G2xEe+rLRPbytS9ArG0=" providerId="None" clId="Web-{871B55F7-9EF6-483E-99DF-A0CD33F945A2}" dt="2020-12-01T06:02:14.213" v="366"/>
          <pc:sldLayoutMkLst>
            <pc:docMk/>
            <pc:sldMasterMk cId="1599537514" sldId="2147483660"/>
            <pc:sldLayoutMk cId="2693688419" sldId="2147483671"/>
          </pc:sldLayoutMkLst>
        </pc:sldLayoutChg>
      </pc:sldMasterChg>
      <pc:sldMasterChg chg="add del addSldLayout delSldLayout modSldLayout">
        <pc:chgData name="Bryce Kille" userId="tl/CE/zM9U5phr3eraShHGR8G2xEe+rLRPbytS9ArG0=" providerId="None" clId="Web-{871B55F7-9EF6-483E-99DF-A0CD33F945A2}" dt="2020-12-01T06:02:14.213" v="366"/>
        <pc:sldMasterMkLst>
          <pc:docMk/>
          <pc:sldMasterMk cId="2860713439" sldId="2147483672"/>
        </pc:sldMasterMkLst>
        <pc:sldLayoutChg chg="add del mod replId">
          <pc:chgData name="Bryce Kille" userId="tl/CE/zM9U5phr3eraShHGR8G2xEe+rLRPbytS9ArG0=" providerId="None" clId="Web-{871B55F7-9EF6-483E-99DF-A0CD33F945A2}" dt="2020-12-01T06:02:14.213" v="366"/>
          <pc:sldLayoutMkLst>
            <pc:docMk/>
            <pc:sldMasterMk cId="2860713439" sldId="2147483672"/>
            <pc:sldLayoutMk cId="3665572351" sldId="2147483673"/>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3129900605" sldId="2147483674"/>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986658837" sldId="2147483675"/>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1309662509" sldId="2147483676"/>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2725522605" sldId="2147483677"/>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2430768225" sldId="2147483678"/>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1218098321" sldId="2147483679"/>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651352132" sldId="2147483680"/>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2301330031" sldId="2147483681"/>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3434414297" sldId="2147483682"/>
          </pc:sldLayoutMkLst>
        </pc:sldLayoutChg>
        <pc:sldLayoutChg chg="add del mod replId">
          <pc:chgData name="Bryce Kille" userId="tl/CE/zM9U5phr3eraShHGR8G2xEe+rLRPbytS9ArG0=" providerId="None" clId="Web-{871B55F7-9EF6-483E-99DF-A0CD33F945A2}" dt="2020-12-01T06:02:14.213" v="366"/>
          <pc:sldLayoutMkLst>
            <pc:docMk/>
            <pc:sldMasterMk cId="2860713439" sldId="2147483672"/>
            <pc:sldLayoutMk cId="2840819258" sldId="2147483683"/>
          </pc:sldLayoutMkLst>
        </pc:sldLayoutChg>
      </pc:sldMasterChg>
      <pc:sldMasterChg chg="add del addSldLayout delSldLayout modSldLayout">
        <pc:chgData name="Bryce Kille" userId="tl/CE/zM9U5phr3eraShHGR8G2xEe+rLRPbytS9ArG0=" providerId="None" clId="Web-{871B55F7-9EF6-483E-99DF-A0CD33F945A2}" dt="2020-12-01T06:02:08.291" v="365"/>
        <pc:sldMasterMkLst>
          <pc:docMk/>
          <pc:sldMasterMk cId="3517844532" sldId="2147483684"/>
        </pc:sldMasterMkLst>
        <pc:sldLayoutChg chg="add del mod replId">
          <pc:chgData name="Bryce Kille" userId="tl/CE/zM9U5phr3eraShHGR8G2xEe+rLRPbytS9ArG0=" providerId="None" clId="Web-{871B55F7-9EF6-483E-99DF-A0CD33F945A2}" dt="2020-12-01T06:02:08.291" v="365"/>
          <pc:sldLayoutMkLst>
            <pc:docMk/>
            <pc:sldMasterMk cId="3517844532" sldId="2147483684"/>
            <pc:sldLayoutMk cId="1349353981" sldId="2147483685"/>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1636156520" sldId="2147483686"/>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374917575" sldId="2147483687"/>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4064009798" sldId="2147483688"/>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3627229522" sldId="2147483689"/>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2667876718" sldId="2147483690"/>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1784898105" sldId="2147483691"/>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3014409070" sldId="2147483692"/>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2783517507" sldId="2147483693"/>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379290721" sldId="2147483694"/>
          </pc:sldLayoutMkLst>
        </pc:sldLayoutChg>
        <pc:sldLayoutChg chg="add del mod replId">
          <pc:chgData name="Bryce Kille" userId="tl/CE/zM9U5phr3eraShHGR8G2xEe+rLRPbytS9ArG0=" providerId="None" clId="Web-{871B55F7-9EF6-483E-99DF-A0CD33F945A2}" dt="2020-12-01T06:02:08.291" v="365"/>
          <pc:sldLayoutMkLst>
            <pc:docMk/>
            <pc:sldMasterMk cId="3517844532" sldId="2147483684"/>
            <pc:sldLayoutMk cId="4200593418" sldId="2147483695"/>
          </pc:sldLayoutMkLst>
        </pc:sldLayoutChg>
      </pc:sldMasterChg>
      <pc:sldMasterChg chg="add del addSldLayout delSldLayout modSldLayout">
        <pc:chgData name="Bryce Kille" userId="tl/CE/zM9U5phr3eraShHGR8G2xEe+rLRPbytS9ArG0=" providerId="None" clId="Web-{871B55F7-9EF6-483E-99DF-A0CD33F945A2}" dt="2020-12-01T06:02:06.228" v="364"/>
        <pc:sldMasterMkLst>
          <pc:docMk/>
          <pc:sldMasterMk cId="819053606" sldId="2147483696"/>
        </pc:sldMasterMkLst>
        <pc:sldLayoutChg chg="add del mod replId">
          <pc:chgData name="Bryce Kille" userId="tl/CE/zM9U5phr3eraShHGR8G2xEe+rLRPbytS9ArG0=" providerId="None" clId="Web-{871B55F7-9EF6-483E-99DF-A0CD33F945A2}" dt="2020-12-01T06:02:06.228" v="364"/>
          <pc:sldLayoutMkLst>
            <pc:docMk/>
            <pc:sldMasterMk cId="819053606" sldId="2147483696"/>
            <pc:sldLayoutMk cId="690118326" sldId="2147483697"/>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2224393370" sldId="2147483698"/>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1623365383" sldId="2147483699"/>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2048908426" sldId="2147483700"/>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2870654448" sldId="2147483701"/>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34271145" sldId="2147483702"/>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944552980" sldId="2147483703"/>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3907717465" sldId="2147483704"/>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1614000035" sldId="2147483705"/>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1193760012" sldId="2147483706"/>
          </pc:sldLayoutMkLst>
        </pc:sldLayoutChg>
        <pc:sldLayoutChg chg="add del mod replId">
          <pc:chgData name="Bryce Kille" userId="tl/CE/zM9U5phr3eraShHGR8G2xEe+rLRPbytS9ArG0=" providerId="None" clId="Web-{871B55F7-9EF6-483E-99DF-A0CD33F945A2}" dt="2020-12-01T06:02:06.228" v="364"/>
          <pc:sldLayoutMkLst>
            <pc:docMk/>
            <pc:sldMasterMk cId="819053606" sldId="2147483696"/>
            <pc:sldLayoutMk cId="3992526882" sldId="214748370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97CDF-B4EB-2348-8397-3F5154FA88EF}" type="datetimeFigureOut">
              <a:rPr lang="en-US" smtClean="0"/>
              <a:t>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9A350-8525-BE4D-B6B9-87D831CF92B3}" type="slidenum">
              <a:rPr lang="en-US" smtClean="0"/>
              <a:t>‹#›</a:t>
            </a:fld>
            <a:endParaRPr lang="en-US"/>
          </a:p>
        </p:txBody>
      </p:sp>
    </p:spTree>
    <p:extLst>
      <p:ext uri="{BB962C8B-B14F-4D97-AF65-F5344CB8AC3E}">
        <p14:creationId xmlns:p14="http://schemas.microsoft.com/office/powerpoint/2010/main" val="167149760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A9A350-8525-BE4D-B6B9-87D831CF92B3}" type="slidenum">
              <a:rPr lang="en-US" smtClean="0"/>
              <a:t>1</a:t>
            </a:fld>
            <a:endParaRPr lang="en-US"/>
          </a:p>
        </p:txBody>
      </p:sp>
    </p:spTree>
    <p:extLst>
      <p:ext uri="{BB962C8B-B14F-4D97-AF65-F5344CB8AC3E}">
        <p14:creationId xmlns:p14="http://schemas.microsoft.com/office/powerpoint/2010/main" val="1448395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DA93E-E121-3644-8A93-1E8B4305773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207672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DA93E-E121-3644-8A93-1E8B4305773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90109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DA93E-E121-3644-8A93-1E8B4305773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269368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DA93E-E121-3644-8A93-1E8B4305773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317055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DA93E-E121-3644-8A93-1E8B4305773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101138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1DA93E-E121-3644-8A93-1E8B4305773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58932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DA93E-E121-3644-8A93-1E8B43057732}"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304842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DA93E-E121-3644-8A93-1E8B43057732}"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36519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DA93E-E121-3644-8A93-1E8B43057732}"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295494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021DA93E-E121-3644-8A93-1E8B4305773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19478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021DA93E-E121-3644-8A93-1E8B4305773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4480E-6827-A348-B684-F60B7C2D4EA9}" type="slidenum">
              <a:rPr lang="en-US" smtClean="0"/>
              <a:t>‹#›</a:t>
            </a:fld>
            <a:endParaRPr lang="en-US"/>
          </a:p>
        </p:txBody>
      </p:sp>
    </p:spTree>
    <p:extLst>
      <p:ext uri="{BB962C8B-B14F-4D97-AF65-F5344CB8AC3E}">
        <p14:creationId xmlns:p14="http://schemas.microsoft.com/office/powerpoint/2010/main" val="124052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021DA93E-E121-3644-8A93-1E8B43057732}" type="datetimeFigureOut">
              <a:rPr lang="en-US" smtClean="0"/>
              <a:t>12/1/2020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C74480E-6827-A348-B684-F60B7C2D4EA9}" type="slidenum">
              <a:rPr lang="en-US" smtClean="0"/>
              <a:t>‹#›</a:t>
            </a:fld>
            <a:endParaRPr lang="en-US"/>
          </a:p>
        </p:txBody>
      </p:sp>
    </p:spTree>
    <p:extLst>
      <p:ext uri="{BB962C8B-B14F-4D97-AF65-F5344CB8AC3E}">
        <p14:creationId xmlns:p14="http://schemas.microsoft.com/office/powerpoint/2010/main" val="1599537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tif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08067F80-1CC2-8B47-9A91-A5439497D05F}"/>
              </a:ext>
            </a:extLst>
          </p:cNvPr>
          <p:cNvSpPr/>
          <p:nvPr/>
        </p:nvSpPr>
        <p:spPr>
          <a:xfrm>
            <a:off x="212371" y="346908"/>
            <a:ext cx="43466458" cy="4682848"/>
          </a:xfrm>
          <a:prstGeom prst="roundRect">
            <a:avLst/>
          </a:prstGeom>
          <a:solidFill>
            <a:schemeClr val="bg1">
              <a:alpha val="0"/>
            </a:schemeClr>
          </a:solidFill>
          <a:ln w="139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F5C0062-4301-2844-9E69-8468EAA5A733}"/>
              </a:ext>
            </a:extLst>
          </p:cNvPr>
          <p:cNvSpPr txBox="1"/>
          <p:nvPr/>
        </p:nvSpPr>
        <p:spPr>
          <a:xfrm>
            <a:off x="920975" y="1530173"/>
            <a:ext cx="41759441" cy="1107996"/>
          </a:xfrm>
          <a:prstGeom prst="rect">
            <a:avLst/>
          </a:prstGeom>
          <a:noFill/>
        </p:spPr>
        <p:txBody>
          <a:bodyPr wrap="square" lIns="91440" tIns="45720" rIns="91440" bIns="45720" rtlCol="0" anchor="t">
            <a:spAutoFit/>
          </a:bodyPr>
          <a:lstStyle/>
          <a:p>
            <a:pPr algn="ctr"/>
            <a:r>
              <a:rPr lang="en-US" sz="6600" b="1" dirty="0">
                <a:ea typeface="+mn-lt"/>
                <a:cs typeface="+mn-lt"/>
              </a:rPr>
              <a:t>B. Kille</a:t>
            </a:r>
            <a:r>
              <a:rPr lang="en-US" sz="6600" b="1" baseline="30000" dirty="0">
                <a:ea typeface="+mn-lt"/>
                <a:cs typeface="+mn-lt"/>
              </a:rPr>
              <a:t>1</a:t>
            </a:r>
            <a:r>
              <a:rPr lang="en-US" sz="6600" dirty="0">
                <a:ea typeface="+mn-lt"/>
                <a:cs typeface="+mn-lt"/>
              </a:rPr>
              <a:t>, A. Balaji</a:t>
            </a:r>
            <a:r>
              <a:rPr lang="en-US" sz="6600" baseline="30000" dirty="0">
                <a:ea typeface="+mn-lt"/>
                <a:cs typeface="+mn-lt"/>
              </a:rPr>
              <a:t>1</a:t>
            </a:r>
            <a:r>
              <a:rPr lang="en-US" sz="6600" dirty="0">
                <a:ea typeface="+mn-lt"/>
                <a:cs typeface="+mn-lt"/>
              </a:rPr>
              <a:t>, Z. Qian</a:t>
            </a:r>
            <a:r>
              <a:rPr lang="en-US" sz="6600" baseline="30000" dirty="0">
                <a:ea typeface="+mn-lt"/>
                <a:cs typeface="+mn-lt"/>
              </a:rPr>
              <a:t>1</a:t>
            </a:r>
            <a:r>
              <a:rPr lang="en-US" sz="6600" dirty="0">
                <a:ea typeface="+mn-lt"/>
                <a:cs typeface="+mn-lt"/>
              </a:rPr>
              <a:t>, D. Albin</a:t>
            </a:r>
            <a:r>
              <a:rPr lang="en-US" sz="6600" baseline="30000" dirty="0">
                <a:ea typeface="+mn-lt"/>
                <a:cs typeface="+mn-lt"/>
              </a:rPr>
              <a:t>1</a:t>
            </a:r>
            <a:r>
              <a:rPr lang="en-US" sz="6600" dirty="0">
                <a:ea typeface="+mn-lt"/>
                <a:cs typeface="+mn-lt"/>
              </a:rPr>
              <a:t>, G. Godbold</a:t>
            </a:r>
            <a:r>
              <a:rPr lang="en-US" sz="6600" baseline="30000" dirty="0">
                <a:ea typeface="+mn-lt"/>
                <a:cs typeface="+mn-lt"/>
              </a:rPr>
              <a:t>2</a:t>
            </a:r>
            <a:r>
              <a:rPr lang="en-US" sz="6600" dirty="0">
                <a:ea typeface="+mn-lt"/>
                <a:cs typeface="+mn-lt"/>
              </a:rPr>
              <a:t>, A. Kappell</a:t>
            </a:r>
            <a:r>
              <a:rPr lang="en-US" sz="6600" baseline="30000" dirty="0">
                <a:ea typeface="+mn-lt"/>
                <a:cs typeface="+mn-lt"/>
              </a:rPr>
              <a:t>3</a:t>
            </a:r>
            <a:r>
              <a:rPr lang="en-US" sz="6600" dirty="0">
                <a:ea typeface="+mn-lt"/>
                <a:cs typeface="+mn-lt"/>
              </a:rPr>
              <a:t>, M. Diep</a:t>
            </a:r>
            <a:r>
              <a:rPr lang="en-US" sz="6600" baseline="30000" dirty="0">
                <a:ea typeface="+mn-lt"/>
                <a:cs typeface="+mn-lt"/>
              </a:rPr>
              <a:t>4</a:t>
            </a:r>
            <a:r>
              <a:rPr lang="en-US" sz="6600" dirty="0">
                <a:ea typeface="+mn-lt"/>
                <a:cs typeface="+mn-lt"/>
              </a:rPr>
              <a:t>, R. Elworth</a:t>
            </a:r>
            <a:r>
              <a:rPr lang="en-US" sz="6600" baseline="30000" dirty="0">
                <a:ea typeface="+mn-lt"/>
                <a:cs typeface="+mn-lt"/>
              </a:rPr>
              <a:t>1</a:t>
            </a:r>
            <a:r>
              <a:rPr lang="en-US" sz="6600" dirty="0">
                <a:ea typeface="+mn-lt"/>
                <a:cs typeface="+mn-lt"/>
              </a:rPr>
              <a:t>, S. Segarra</a:t>
            </a:r>
            <a:r>
              <a:rPr lang="en-US" sz="6600" baseline="30000" dirty="0">
                <a:ea typeface="+mn-lt"/>
                <a:cs typeface="+mn-lt"/>
              </a:rPr>
              <a:t>1</a:t>
            </a:r>
            <a:r>
              <a:rPr lang="en-US" sz="6600" dirty="0">
                <a:ea typeface="+mn-lt"/>
                <a:cs typeface="+mn-lt"/>
              </a:rPr>
              <a:t>, K. Ternus</a:t>
            </a:r>
            <a:r>
              <a:rPr lang="en-US" sz="6600" baseline="30000" dirty="0">
                <a:ea typeface="+mn-lt"/>
                <a:cs typeface="+mn-lt"/>
              </a:rPr>
              <a:t>3</a:t>
            </a:r>
            <a:r>
              <a:rPr lang="en-US" sz="6600" dirty="0">
                <a:ea typeface="+mn-lt"/>
                <a:cs typeface="+mn-lt"/>
              </a:rPr>
              <a:t>, T. Treangen</a:t>
            </a:r>
            <a:r>
              <a:rPr lang="en-US" sz="6600" baseline="30000" dirty="0">
                <a:ea typeface="+mn-lt"/>
                <a:cs typeface="+mn-lt"/>
              </a:rPr>
              <a:t>1</a:t>
            </a:r>
            <a:endParaRPr lang="en-US" sz="6600" dirty="0">
              <a:ea typeface="+mn-lt"/>
              <a:cs typeface="+mn-lt"/>
            </a:endParaRPr>
          </a:p>
        </p:txBody>
      </p:sp>
      <p:sp>
        <p:nvSpPr>
          <p:cNvPr id="7" name="TextBox 6">
            <a:extLst>
              <a:ext uri="{FF2B5EF4-FFF2-40B4-BE49-F238E27FC236}">
                <a16:creationId xmlns:a16="http://schemas.microsoft.com/office/drawing/2014/main" id="{E5AC828E-3B2C-0D4F-B4F2-A2CE47CD9649}"/>
              </a:ext>
            </a:extLst>
          </p:cNvPr>
          <p:cNvSpPr txBox="1"/>
          <p:nvPr/>
        </p:nvSpPr>
        <p:spPr>
          <a:xfrm>
            <a:off x="6439637" y="2423877"/>
            <a:ext cx="31775365" cy="830997"/>
          </a:xfrm>
          <a:prstGeom prst="rect">
            <a:avLst/>
          </a:prstGeom>
          <a:noFill/>
        </p:spPr>
        <p:txBody>
          <a:bodyPr wrap="none" lIns="91440" tIns="45720" rIns="91440" bIns="45720" rtlCol="0" anchor="t">
            <a:spAutoFit/>
          </a:bodyPr>
          <a:lstStyle/>
          <a:p>
            <a:r>
              <a:rPr lang="en-US" sz="4800" baseline="30000" dirty="0">
                <a:ea typeface="+mn-lt"/>
                <a:cs typeface="+mn-lt"/>
              </a:rPr>
              <a:t>1</a:t>
            </a:r>
            <a:r>
              <a:rPr lang="en-US" sz="4800" dirty="0">
                <a:ea typeface="+mn-lt"/>
                <a:cs typeface="+mn-lt"/>
              </a:rPr>
              <a:t>Rice University, Houston, TX, </a:t>
            </a:r>
            <a:r>
              <a:rPr lang="en-US" sz="4800" baseline="30000" dirty="0">
                <a:ea typeface="+mn-lt"/>
                <a:cs typeface="+mn-lt"/>
              </a:rPr>
              <a:t>2</a:t>
            </a:r>
            <a:r>
              <a:rPr lang="en-US" sz="4800" dirty="0">
                <a:ea typeface="+mn-lt"/>
                <a:cs typeface="+mn-lt"/>
              </a:rPr>
              <a:t>Signature Science, Arlington, VA, </a:t>
            </a:r>
            <a:r>
              <a:rPr lang="en-US" sz="4800" baseline="30000" dirty="0">
                <a:ea typeface="+mn-lt"/>
                <a:cs typeface="+mn-lt"/>
              </a:rPr>
              <a:t>3</a:t>
            </a:r>
            <a:r>
              <a:rPr lang="en-US" sz="4800" dirty="0">
                <a:ea typeface="+mn-lt"/>
                <a:cs typeface="+mn-lt"/>
              </a:rPr>
              <a:t>Signature Science, Austin, TX. </a:t>
            </a:r>
            <a:r>
              <a:rPr lang="en-US" sz="4800" baseline="30000">
                <a:ea typeface="+mn-lt"/>
                <a:cs typeface="+mn-lt"/>
              </a:rPr>
              <a:t>4</a:t>
            </a:r>
            <a:r>
              <a:rPr lang="en-US" sz="4800">
                <a:ea typeface="+mn-lt"/>
                <a:cs typeface="+mn-lt"/>
              </a:rPr>
              <a:t>Fraunhofer, Riverdale Park, MD</a:t>
            </a:r>
            <a:endParaRPr lang="en-US">
              <a:cs typeface="Calibri"/>
            </a:endParaRPr>
          </a:p>
        </p:txBody>
      </p:sp>
      <p:sp>
        <p:nvSpPr>
          <p:cNvPr id="8" name="TextBox 7">
            <a:extLst>
              <a:ext uri="{FF2B5EF4-FFF2-40B4-BE49-F238E27FC236}">
                <a16:creationId xmlns:a16="http://schemas.microsoft.com/office/drawing/2014/main" id="{DB7F366D-A7E9-A141-B210-5307F849D1C2}"/>
              </a:ext>
            </a:extLst>
          </p:cNvPr>
          <p:cNvSpPr txBox="1"/>
          <p:nvPr/>
        </p:nvSpPr>
        <p:spPr>
          <a:xfrm>
            <a:off x="16849398" y="3159335"/>
            <a:ext cx="10934083" cy="1569660"/>
          </a:xfrm>
          <a:prstGeom prst="rect">
            <a:avLst/>
          </a:prstGeom>
          <a:noFill/>
        </p:spPr>
        <p:txBody>
          <a:bodyPr wrap="none" lIns="91440" tIns="45720" rIns="91440" bIns="45720" rtlCol="0" anchor="t">
            <a:spAutoFit/>
          </a:bodyPr>
          <a:lstStyle/>
          <a:p>
            <a:r>
              <a:rPr lang="en-US" sz="4800" dirty="0"/>
              <a:t>Rice University, Houston, Texas, USA-77005</a:t>
            </a:r>
          </a:p>
          <a:p>
            <a:r>
              <a:rPr lang="en-US" sz="4800" dirty="0"/>
              <a:t>              Email: </a:t>
            </a:r>
            <a:r>
              <a:rPr lang="en-US" sz="4800" b="1" u="sng" dirty="0">
                <a:solidFill>
                  <a:srgbClr val="0070C0"/>
                </a:solidFill>
              </a:rPr>
              <a:t>blk6@rice.edu</a:t>
            </a:r>
            <a:endParaRPr lang="en-US" sz="4800" b="1" u="sng" dirty="0">
              <a:solidFill>
                <a:srgbClr val="0070C0"/>
              </a:solidFill>
              <a:cs typeface="Calibri"/>
            </a:endParaRPr>
          </a:p>
        </p:txBody>
      </p:sp>
      <p:sp>
        <p:nvSpPr>
          <p:cNvPr id="9" name="TextBox 8">
            <a:extLst>
              <a:ext uri="{FF2B5EF4-FFF2-40B4-BE49-F238E27FC236}">
                <a16:creationId xmlns:a16="http://schemas.microsoft.com/office/drawing/2014/main" id="{4EE20763-D396-8646-B2DD-374503A8C87C}"/>
              </a:ext>
            </a:extLst>
          </p:cNvPr>
          <p:cNvSpPr txBox="1"/>
          <p:nvPr/>
        </p:nvSpPr>
        <p:spPr>
          <a:xfrm>
            <a:off x="6546710" y="311110"/>
            <a:ext cx="31688803" cy="1107996"/>
          </a:xfrm>
          <a:prstGeom prst="rect">
            <a:avLst/>
          </a:prstGeom>
          <a:noFill/>
        </p:spPr>
        <p:txBody>
          <a:bodyPr wrap="none" lIns="91440" tIns="45720" rIns="91440" bIns="45720" rtlCol="0" anchor="t">
            <a:spAutoFit/>
          </a:bodyPr>
          <a:lstStyle/>
          <a:p>
            <a:r>
              <a:rPr lang="en-US" sz="6600" b="1" dirty="0" err="1">
                <a:ea typeface="+mn-lt"/>
                <a:cs typeface="+mn-lt"/>
              </a:rPr>
              <a:t>SeqScreen</a:t>
            </a:r>
            <a:r>
              <a:rPr lang="en-US" sz="6600" b="1" dirty="0">
                <a:ea typeface="+mn-lt"/>
                <a:cs typeface="+mn-lt"/>
              </a:rPr>
              <a:t>: comprehensive taxonomic and functional screening of pathogenic sequences</a:t>
            </a:r>
            <a:endParaRPr lang="en-US" dirty="0"/>
          </a:p>
        </p:txBody>
      </p:sp>
      <p:sp>
        <p:nvSpPr>
          <p:cNvPr id="10" name="Rounded Rectangle 9">
            <a:extLst>
              <a:ext uri="{FF2B5EF4-FFF2-40B4-BE49-F238E27FC236}">
                <a16:creationId xmlns:a16="http://schemas.microsoft.com/office/drawing/2014/main" id="{9EF667CE-2CE6-5345-AE16-76CE2EA7E68A}"/>
              </a:ext>
            </a:extLst>
          </p:cNvPr>
          <p:cNvSpPr/>
          <p:nvPr/>
        </p:nvSpPr>
        <p:spPr>
          <a:xfrm>
            <a:off x="210378" y="5420505"/>
            <a:ext cx="14171405" cy="8811110"/>
          </a:xfrm>
          <a:prstGeom prst="roundRect">
            <a:avLst/>
          </a:prstGeom>
          <a:solidFill>
            <a:schemeClr val="bg1"/>
          </a:solidFill>
          <a:ln w="889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28EA3FA0-5EDC-D048-A77E-ED43BDDE640A}"/>
              </a:ext>
            </a:extLst>
          </p:cNvPr>
          <p:cNvPicPr>
            <a:picLocks noChangeAspect="1"/>
          </p:cNvPicPr>
          <p:nvPr/>
        </p:nvPicPr>
        <p:blipFill>
          <a:blip r:embed="rId3"/>
          <a:stretch>
            <a:fillRect/>
          </a:stretch>
        </p:blipFill>
        <p:spPr>
          <a:xfrm>
            <a:off x="1059269" y="2527901"/>
            <a:ext cx="5639903" cy="2230698"/>
          </a:xfrm>
          <a:prstGeom prst="rect">
            <a:avLst/>
          </a:prstGeom>
        </p:spPr>
      </p:pic>
      <p:pic>
        <p:nvPicPr>
          <p:cNvPr id="32" name="Picture 32" descr="Qr code&#10;&#10;Description automatically generated">
            <a:extLst>
              <a:ext uri="{FF2B5EF4-FFF2-40B4-BE49-F238E27FC236}">
                <a16:creationId xmlns:a16="http://schemas.microsoft.com/office/drawing/2014/main" id="{55985060-ACD1-42CC-8613-644565C3E2AE}"/>
              </a:ext>
            </a:extLst>
          </p:cNvPr>
          <p:cNvPicPr>
            <a:picLocks noChangeAspect="1"/>
          </p:cNvPicPr>
          <p:nvPr/>
        </p:nvPicPr>
        <p:blipFill>
          <a:blip r:embed="rId4"/>
          <a:stretch>
            <a:fillRect/>
          </a:stretch>
        </p:blipFill>
        <p:spPr>
          <a:xfrm>
            <a:off x="40104533" y="2434754"/>
            <a:ext cx="2367815" cy="2425567"/>
          </a:xfrm>
          <a:prstGeom prst="rect">
            <a:avLst/>
          </a:prstGeom>
        </p:spPr>
      </p:pic>
      <p:sp>
        <p:nvSpPr>
          <p:cNvPr id="52" name="Rounded Rectangle 9">
            <a:extLst>
              <a:ext uri="{FF2B5EF4-FFF2-40B4-BE49-F238E27FC236}">
                <a16:creationId xmlns:a16="http://schemas.microsoft.com/office/drawing/2014/main" id="{D670896A-AA83-4B22-9D85-EA581E3AE3B3}"/>
              </a:ext>
            </a:extLst>
          </p:cNvPr>
          <p:cNvSpPr/>
          <p:nvPr/>
        </p:nvSpPr>
        <p:spPr>
          <a:xfrm>
            <a:off x="14860079" y="5420505"/>
            <a:ext cx="14171405" cy="17789957"/>
          </a:xfrm>
          <a:prstGeom prst="roundRect">
            <a:avLst/>
          </a:prstGeom>
          <a:solidFill>
            <a:schemeClr val="bg1"/>
          </a:solidFill>
          <a:ln w="889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9">
            <a:extLst>
              <a:ext uri="{FF2B5EF4-FFF2-40B4-BE49-F238E27FC236}">
                <a16:creationId xmlns:a16="http://schemas.microsoft.com/office/drawing/2014/main" id="{1C8F0C01-E4A6-46E4-9EFA-51EA21031B39}"/>
              </a:ext>
            </a:extLst>
          </p:cNvPr>
          <p:cNvSpPr/>
          <p:nvPr/>
        </p:nvSpPr>
        <p:spPr>
          <a:xfrm>
            <a:off x="29509780" y="5420505"/>
            <a:ext cx="14171405" cy="20129443"/>
          </a:xfrm>
          <a:prstGeom prst="roundRect">
            <a:avLst/>
          </a:prstGeom>
          <a:solidFill>
            <a:schemeClr val="bg1"/>
          </a:solidFill>
          <a:ln w="889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981AA03-09D7-45CB-B512-4CC50CAD3CBC}"/>
              </a:ext>
            </a:extLst>
          </p:cNvPr>
          <p:cNvSpPr txBox="1"/>
          <p:nvPr/>
        </p:nvSpPr>
        <p:spPr>
          <a:xfrm>
            <a:off x="703394" y="6567866"/>
            <a:ext cx="13404175" cy="6892292"/>
          </a:xfrm>
          <a:prstGeom prst="rect">
            <a:avLst/>
          </a:prstGeom>
          <a:noFill/>
        </p:spPr>
        <p:txBody>
          <a:bodyPr wrap="square" lIns="91440" tIns="45720" rIns="91440" bIns="45720" rtlCol="0" anchor="t">
            <a:spAutoFit/>
          </a:bodyPr>
          <a:lstStyle/>
          <a:p>
            <a:r>
              <a:rPr lang="en-US" sz="4000" b="1" dirty="0">
                <a:ea typeface="+mn-lt"/>
                <a:cs typeface="+mn-lt"/>
              </a:rPr>
              <a:t>Accurate and sensitive functional and </a:t>
            </a:r>
            <a:r>
              <a:rPr lang="en-US" sz="4000" b="1">
                <a:ea typeface="+mn-lt"/>
                <a:cs typeface="+mn-lt"/>
              </a:rPr>
              <a:t>taxonomic characterization of short sequences is an open </a:t>
            </a:r>
            <a:r>
              <a:rPr lang="en-US" sz="4000" b="1" dirty="0">
                <a:ea typeface="+mn-lt"/>
                <a:cs typeface="+mn-lt"/>
              </a:rPr>
              <a:t>challenge for many of the current techniques and ontology-based tools. To address this need, we have developed a novel software tool, </a:t>
            </a:r>
            <a:r>
              <a:rPr lang="en-US" sz="4000" b="1" err="1">
                <a:ea typeface="+mn-lt"/>
                <a:cs typeface="+mn-lt"/>
              </a:rPr>
              <a:t>SeqScreen</a:t>
            </a:r>
            <a:r>
              <a:rPr lang="en-US" sz="4000" b="1" dirty="0">
                <a:ea typeface="+mn-lt"/>
                <a:cs typeface="+mn-lt"/>
              </a:rPr>
              <a:t>, that can accurately and sensitively annotate individual protein coding sequences as short as 50 nucleotides. Using ontology features and text-based keywords from existing databases, </a:t>
            </a:r>
            <a:r>
              <a:rPr lang="en-US" sz="4000" b="1" err="1">
                <a:ea typeface="+mn-lt"/>
                <a:cs typeface="+mn-lt"/>
              </a:rPr>
              <a:t>SeqScreen</a:t>
            </a:r>
            <a:r>
              <a:rPr lang="en-US" sz="4000" b="1" dirty="0">
                <a:ea typeface="+mn-lt"/>
                <a:cs typeface="+mn-lt"/>
              </a:rPr>
              <a:t> then uses a combination of ML algorithms to associate a customized set of 33 human-curated Functions of Sequences of Concern (</a:t>
            </a:r>
            <a:r>
              <a:rPr lang="en-US" sz="4000" b="1" err="1">
                <a:ea typeface="+mn-lt"/>
                <a:cs typeface="+mn-lt"/>
              </a:rPr>
              <a:t>FunSoCs</a:t>
            </a:r>
            <a:r>
              <a:rPr lang="en-US" sz="4000" b="1" dirty="0">
                <a:ea typeface="+mn-lt"/>
                <a:cs typeface="+mn-lt"/>
              </a:rPr>
              <a:t>) with </a:t>
            </a:r>
            <a:r>
              <a:rPr lang="en-US" sz="4000" b="1" err="1">
                <a:ea typeface="+mn-lt"/>
                <a:cs typeface="+mn-lt"/>
              </a:rPr>
              <a:t>UniProt</a:t>
            </a:r>
            <a:r>
              <a:rPr lang="en-US" sz="4000" b="1" dirty="0">
                <a:ea typeface="+mn-lt"/>
                <a:cs typeface="+mn-lt"/>
              </a:rPr>
              <a:t> IDs.</a:t>
            </a:r>
            <a:endParaRPr lang="en-US" sz="4000">
              <a:cs typeface="Calibri"/>
            </a:endParaRPr>
          </a:p>
        </p:txBody>
      </p:sp>
      <p:sp>
        <p:nvSpPr>
          <p:cNvPr id="4" name="TextBox 3">
            <a:extLst>
              <a:ext uri="{FF2B5EF4-FFF2-40B4-BE49-F238E27FC236}">
                <a16:creationId xmlns:a16="http://schemas.microsoft.com/office/drawing/2014/main" id="{EB0CD28F-A0B7-42B1-A543-D09357706DBD}"/>
              </a:ext>
            </a:extLst>
          </p:cNvPr>
          <p:cNvSpPr txBox="1"/>
          <p:nvPr/>
        </p:nvSpPr>
        <p:spPr>
          <a:xfrm>
            <a:off x="3796396" y="5543725"/>
            <a:ext cx="7026442" cy="1015663"/>
          </a:xfrm>
          <a:prstGeom prst="rect">
            <a:avLst/>
          </a:prstGeom>
          <a:noFill/>
        </p:spPr>
        <p:txBody>
          <a:bodyPr wrap="square" lIns="91440" tIns="45720" rIns="91440" bIns="45720" rtlCol="0" anchor="t">
            <a:spAutoFit/>
          </a:bodyPr>
          <a:lstStyle/>
          <a:p>
            <a:pPr algn="ctr"/>
            <a:r>
              <a:rPr lang="en-US" sz="6000" b="1" dirty="0">
                <a:solidFill>
                  <a:srgbClr val="002060"/>
                </a:solidFill>
              </a:rPr>
              <a:t>Abstract</a:t>
            </a:r>
          </a:p>
        </p:txBody>
      </p:sp>
      <p:sp>
        <p:nvSpPr>
          <p:cNvPr id="57" name="Rounded Rectangle 9">
            <a:extLst>
              <a:ext uri="{FF2B5EF4-FFF2-40B4-BE49-F238E27FC236}">
                <a16:creationId xmlns:a16="http://schemas.microsoft.com/office/drawing/2014/main" id="{23F58519-2C14-4B5B-9452-2163DAF35BC2}"/>
              </a:ext>
            </a:extLst>
          </p:cNvPr>
          <p:cNvSpPr/>
          <p:nvPr/>
        </p:nvSpPr>
        <p:spPr>
          <a:xfrm>
            <a:off x="210759" y="14685136"/>
            <a:ext cx="14200356" cy="9940239"/>
          </a:xfrm>
          <a:prstGeom prst="roundRect">
            <a:avLst/>
          </a:prstGeom>
          <a:solidFill>
            <a:schemeClr val="bg1"/>
          </a:solidFill>
          <a:ln w="889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BCB8C97-90F1-46EE-95C4-9E127382B0AD}"/>
              </a:ext>
            </a:extLst>
          </p:cNvPr>
          <p:cNvSpPr txBox="1"/>
          <p:nvPr/>
        </p:nvSpPr>
        <p:spPr>
          <a:xfrm>
            <a:off x="2812933" y="14684460"/>
            <a:ext cx="8995919" cy="1015663"/>
          </a:xfrm>
          <a:prstGeom prst="rect">
            <a:avLst/>
          </a:prstGeom>
          <a:noFill/>
        </p:spPr>
        <p:txBody>
          <a:bodyPr wrap="square" lIns="91440" tIns="45720" rIns="91440" bIns="45720" rtlCol="0" anchor="t">
            <a:spAutoFit/>
          </a:bodyPr>
          <a:lstStyle/>
          <a:p>
            <a:pPr algn="ctr"/>
            <a:r>
              <a:rPr lang="en-US" sz="6000" b="1" dirty="0">
                <a:solidFill>
                  <a:srgbClr val="002060"/>
                </a:solidFill>
              </a:rPr>
              <a:t>Methods</a:t>
            </a:r>
            <a:endParaRPr lang="en-US" dirty="0"/>
          </a:p>
        </p:txBody>
      </p:sp>
      <p:sp>
        <p:nvSpPr>
          <p:cNvPr id="15" name="TextBox 14">
            <a:extLst>
              <a:ext uri="{FF2B5EF4-FFF2-40B4-BE49-F238E27FC236}">
                <a16:creationId xmlns:a16="http://schemas.microsoft.com/office/drawing/2014/main" id="{B91C9070-6F16-40D4-9C81-5C539B62598E}"/>
              </a:ext>
            </a:extLst>
          </p:cNvPr>
          <p:cNvSpPr txBox="1"/>
          <p:nvPr/>
        </p:nvSpPr>
        <p:spPr>
          <a:xfrm>
            <a:off x="820674" y="15686383"/>
            <a:ext cx="13595334" cy="8710077"/>
          </a:xfrm>
          <a:prstGeom prst="rect">
            <a:avLst/>
          </a:prstGeom>
          <a:noFill/>
        </p:spPr>
        <p:txBody>
          <a:bodyPr wrap="square" lIns="91440" tIns="45720" rIns="91440" bIns="45720" rtlCol="0" anchor="t">
            <a:spAutoFit/>
          </a:bodyPr>
          <a:lstStyle/>
          <a:p>
            <a:pPr marL="457200" indent="-457200">
              <a:buFont typeface="Arial"/>
              <a:buChar char="•"/>
            </a:pPr>
            <a:r>
              <a:rPr lang="en-US" sz="4000" i="1" dirty="0">
                <a:ea typeface="+mn-lt"/>
                <a:cs typeface="+mn-lt"/>
              </a:rPr>
              <a:t>Fast </a:t>
            </a:r>
            <a:r>
              <a:rPr lang="en-US" sz="4000" dirty="0">
                <a:ea typeface="+mn-lt"/>
                <a:cs typeface="+mn-lt"/>
              </a:rPr>
              <a:t>mode uses DIAMOND and Centrifuge for aligning to amino acid and nucleotide databases while </a:t>
            </a:r>
            <a:r>
              <a:rPr lang="en-US" sz="4000" i="1" dirty="0">
                <a:ea typeface="+mn-lt"/>
                <a:cs typeface="+mn-lt"/>
              </a:rPr>
              <a:t>sensitive </a:t>
            </a:r>
            <a:r>
              <a:rPr lang="en-US" sz="4000" dirty="0">
                <a:ea typeface="+mn-lt"/>
                <a:cs typeface="+mn-lt"/>
              </a:rPr>
              <a:t>mode uses </a:t>
            </a:r>
            <a:r>
              <a:rPr lang="en-US" sz="4000" dirty="0" err="1">
                <a:ea typeface="+mn-lt"/>
                <a:cs typeface="+mn-lt"/>
              </a:rPr>
              <a:t>BlastX</a:t>
            </a:r>
            <a:r>
              <a:rPr lang="en-US" sz="4000" dirty="0">
                <a:ea typeface="+mn-lt"/>
                <a:cs typeface="+mn-lt"/>
              </a:rPr>
              <a:t> as well as </a:t>
            </a:r>
            <a:r>
              <a:rPr lang="en-US" sz="4000" dirty="0" err="1">
                <a:ea typeface="+mn-lt"/>
                <a:cs typeface="+mn-lt"/>
              </a:rPr>
              <a:t>BlastN</a:t>
            </a:r>
            <a:r>
              <a:rPr lang="en-US" sz="4000" dirty="0">
                <a:ea typeface="+mn-lt"/>
                <a:cs typeface="+mn-lt"/>
              </a:rPr>
              <a:t> with outlier detection.</a:t>
            </a:r>
            <a:endParaRPr lang="en-US" sz="4000" i="1" dirty="0">
              <a:ea typeface="+mn-lt"/>
              <a:cs typeface="+mn-lt"/>
            </a:endParaRPr>
          </a:p>
          <a:p>
            <a:pPr marL="457200" indent="-457200">
              <a:buFont typeface="Arial"/>
              <a:buChar char="•"/>
            </a:pPr>
            <a:r>
              <a:rPr lang="en-US" sz="4000" dirty="0">
                <a:ea typeface="+mn-lt"/>
                <a:cs typeface="+mn-lt"/>
              </a:rPr>
              <a:t>For our amino acid </a:t>
            </a:r>
            <a:r>
              <a:rPr lang="en-US" sz="4000">
                <a:ea typeface="+mn-lt"/>
                <a:cs typeface="+mn-lt"/>
              </a:rPr>
              <a:t>databases</a:t>
            </a:r>
            <a:r>
              <a:rPr lang="en-US" sz="4000" dirty="0">
                <a:ea typeface="+mn-lt"/>
                <a:cs typeface="+mn-lt"/>
              </a:rPr>
              <a:t> we use a reduced version of the UniRef100 database which only contains proteins with high scoring annotations. </a:t>
            </a:r>
          </a:p>
          <a:p>
            <a:pPr marL="457200" indent="-457200">
              <a:buFont typeface="Arial"/>
              <a:buChar char="•"/>
            </a:pPr>
            <a:r>
              <a:rPr lang="en-US" sz="4000" dirty="0" err="1">
                <a:cs typeface="Calibri"/>
              </a:rPr>
              <a:t>FunSoC</a:t>
            </a:r>
            <a:r>
              <a:rPr lang="en-US" sz="4000" dirty="0">
                <a:cs typeface="Calibri"/>
              </a:rPr>
              <a:t> prediction uses a majority-vote ensemble classifier, consisting of both neural networks and  support vector classifiers.</a:t>
            </a:r>
          </a:p>
          <a:p>
            <a:pPr marL="457200" indent="-457200">
              <a:buFont typeface="Arial"/>
              <a:buChar char="•"/>
            </a:pPr>
            <a:r>
              <a:rPr lang="en-US" sz="4000" dirty="0">
                <a:cs typeface="Calibri"/>
              </a:rPr>
              <a:t>The training data for </a:t>
            </a:r>
            <a:r>
              <a:rPr lang="en-US" sz="4000" dirty="0" err="1">
                <a:cs typeface="Calibri"/>
              </a:rPr>
              <a:t>FunSoC</a:t>
            </a:r>
            <a:r>
              <a:rPr lang="en-US" sz="4000" dirty="0">
                <a:cs typeface="Calibri"/>
              </a:rPr>
              <a:t> prediction consists of 50,000 manually classified proteins.</a:t>
            </a:r>
          </a:p>
          <a:p>
            <a:pPr marL="457200" indent="-457200">
              <a:buFont typeface="Arial"/>
              <a:buChar char="•"/>
            </a:pPr>
            <a:r>
              <a:rPr lang="en-US" sz="4000" dirty="0">
                <a:ea typeface="+mn-lt"/>
                <a:cs typeface="+mn-lt"/>
              </a:rPr>
              <a:t>To produce explainable results, we used feature selection or two-step modular approaches that aided the interpretability of the models.</a:t>
            </a:r>
            <a:endParaRPr lang="en-US" sz="4000" dirty="0">
              <a:cs typeface="Calibri"/>
            </a:endParaRPr>
          </a:p>
        </p:txBody>
      </p:sp>
      <p:sp>
        <p:nvSpPr>
          <p:cNvPr id="66" name="TextBox 65">
            <a:extLst>
              <a:ext uri="{FF2B5EF4-FFF2-40B4-BE49-F238E27FC236}">
                <a16:creationId xmlns:a16="http://schemas.microsoft.com/office/drawing/2014/main" id="{8864AABC-997D-41DF-8DB8-582050057302}"/>
              </a:ext>
            </a:extLst>
          </p:cNvPr>
          <p:cNvSpPr txBox="1"/>
          <p:nvPr/>
        </p:nvSpPr>
        <p:spPr>
          <a:xfrm>
            <a:off x="17317874" y="5535634"/>
            <a:ext cx="8995919" cy="1015663"/>
          </a:xfrm>
          <a:prstGeom prst="rect">
            <a:avLst/>
          </a:prstGeom>
          <a:noFill/>
        </p:spPr>
        <p:txBody>
          <a:bodyPr wrap="square" lIns="91440" tIns="45720" rIns="91440" bIns="45720" rtlCol="0" anchor="t">
            <a:spAutoFit/>
          </a:bodyPr>
          <a:lstStyle/>
          <a:p>
            <a:pPr algn="ctr"/>
            <a:r>
              <a:rPr lang="en-US" sz="6000" b="1" dirty="0">
                <a:solidFill>
                  <a:srgbClr val="002060"/>
                </a:solidFill>
              </a:rPr>
              <a:t>Pipeline</a:t>
            </a:r>
            <a:endParaRPr lang="en-US" dirty="0"/>
          </a:p>
        </p:txBody>
      </p:sp>
      <p:sp>
        <p:nvSpPr>
          <p:cNvPr id="67" name="Rounded Rectangle 9">
            <a:extLst>
              <a:ext uri="{FF2B5EF4-FFF2-40B4-BE49-F238E27FC236}">
                <a16:creationId xmlns:a16="http://schemas.microsoft.com/office/drawing/2014/main" id="{8ACF6C88-11CB-47C1-8875-B45995B32DFB}"/>
              </a:ext>
            </a:extLst>
          </p:cNvPr>
          <p:cNvSpPr/>
          <p:nvPr/>
        </p:nvSpPr>
        <p:spPr>
          <a:xfrm>
            <a:off x="14860079" y="23606080"/>
            <a:ext cx="14171405" cy="8923184"/>
          </a:xfrm>
          <a:prstGeom prst="roundRect">
            <a:avLst/>
          </a:prstGeom>
          <a:solidFill>
            <a:schemeClr val="bg1"/>
          </a:solidFill>
          <a:ln w="889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741A953F-56C4-4F73-A6C9-778132C365DB}"/>
              </a:ext>
            </a:extLst>
          </p:cNvPr>
          <p:cNvSpPr txBox="1"/>
          <p:nvPr/>
        </p:nvSpPr>
        <p:spPr>
          <a:xfrm>
            <a:off x="15763466" y="30195473"/>
            <a:ext cx="12375698" cy="2246769"/>
          </a:xfrm>
          <a:prstGeom prst="rect">
            <a:avLst/>
          </a:prstGeom>
          <a:noFill/>
        </p:spPr>
        <p:txBody>
          <a:bodyPr wrap="square" lIns="91440" tIns="45720" rIns="91440" bIns="45720" rtlCol="0" anchor="t">
            <a:spAutoFit/>
          </a:bodyPr>
          <a:lstStyle/>
          <a:p>
            <a:pPr algn="just"/>
            <a:r>
              <a:rPr lang="en-US" sz="2800" b="1" dirty="0">
                <a:cs typeface="Calibri"/>
              </a:rPr>
              <a:t>Figure 2 (left): Interactive HTML results explorer.  </a:t>
            </a:r>
            <a:r>
              <a:rPr lang="en-US" sz="2800" dirty="0">
                <a:ea typeface="+mn-lt"/>
                <a:cs typeface="+mn-lt"/>
              </a:rPr>
              <a:t>This is an interactive page that outputs each query sequence with the predicted taxonomy, GO terms, and </a:t>
            </a:r>
            <a:r>
              <a:rPr lang="en-US" sz="2800" dirty="0" err="1">
                <a:ea typeface="+mn-lt"/>
                <a:cs typeface="+mn-lt"/>
              </a:rPr>
              <a:t>FunSoCs</a:t>
            </a:r>
            <a:r>
              <a:rPr lang="en-US" sz="2800" dirty="0">
                <a:ea typeface="+mn-lt"/>
                <a:cs typeface="+mn-lt"/>
              </a:rPr>
              <a:t>. </a:t>
            </a:r>
            <a:r>
              <a:rPr lang="en-US" sz="2800" b="1" dirty="0">
                <a:ea typeface="+mn-lt"/>
                <a:cs typeface="+mn-lt"/>
              </a:rPr>
              <a:t>(Right): Interactive HTML GO term explorer. </a:t>
            </a:r>
            <a:r>
              <a:rPr lang="en-US" sz="2800" dirty="0">
                <a:ea typeface="+mn-lt"/>
                <a:cs typeface="+mn-lt"/>
              </a:rPr>
              <a:t>This is an interactive page that allows users to examine the GO networks associated with input sequences. The network consists of all ancestors of any predicted GO term. </a:t>
            </a:r>
            <a:endParaRPr lang="en-US" sz="2800" dirty="0">
              <a:cs typeface="Calibri"/>
            </a:endParaRPr>
          </a:p>
        </p:txBody>
      </p:sp>
      <p:sp>
        <p:nvSpPr>
          <p:cNvPr id="75" name="TextBox 74">
            <a:extLst>
              <a:ext uri="{FF2B5EF4-FFF2-40B4-BE49-F238E27FC236}">
                <a16:creationId xmlns:a16="http://schemas.microsoft.com/office/drawing/2014/main" id="{D22DEE20-8A25-421D-B31F-FBA84D7A8466}"/>
              </a:ext>
            </a:extLst>
          </p:cNvPr>
          <p:cNvSpPr txBox="1"/>
          <p:nvPr/>
        </p:nvSpPr>
        <p:spPr>
          <a:xfrm>
            <a:off x="17317873" y="23865969"/>
            <a:ext cx="8995919" cy="1015663"/>
          </a:xfrm>
          <a:prstGeom prst="rect">
            <a:avLst/>
          </a:prstGeom>
          <a:noFill/>
        </p:spPr>
        <p:txBody>
          <a:bodyPr wrap="square" lIns="91440" tIns="45720" rIns="91440" bIns="45720" rtlCol="0" anchor="t">
            <a:spAutoFit/>
          </a:bodyPr>
          <a:lstStyle/>
          <a:p>
            <a:pPr algn="ctr"/>
            <a:r>
              <a:rPr lang="en-US" sz="6000" b="1" dirty="0">
                <a:solidFill>
                  <a:srgbClr val="002060"/>
                </a:solidFill>
                <a:cs typeface="Calibri"/>
              </a:rPr>
              <a:t>Interactive Output</a:t>
            </a:r>
          </a:p>
        </p:txBody>
      </p:sp>
      <p:pic>
        <p:nvPicPr>
          <p:cNvPr id="72" name="Picture 29" descr="A picture containing chart&#10;&#10;Description automatically generated">
            <a:extLst>
              <a:ext uri="{FF2B5EF4-FFF2-40B4-BE49-F238E27FC236}">
                <a16:creationId xmlns:a16="http://schemas.microsoft.com/office/drawing/2014/main" id="{4BB5B67A-C963-45F4-B383-B71E89468BA4}"/>
              </a:ext>
            </a:extLst>
          </p:cNvPr>
          <p:cNvPicPr>
            <a:picLocks noChangeAspect="1"/>
          </p:cNvPicPr>
          <p:nvPr/>
        </p:nvPicPr>
        <p:blipFill>
          <a:blip r:embed="rId5"/>
          <a:stretch>
            <a:fillRect/>
          </a:stretch>
        </p:blipFill>
        <p:spPr>
          <a:xfrm>
            <a:off x="24049897" y="25763723"/>
            <a:ext cx="4854986" cy="3688455"/>
          </a:xfrm>
          <a:prstGeom prst="rect">
            <a:avLst/>
          </a:prstGeom>
        </p:spPr>
      </p:pic>
      <p:sp>
        <p:nvSpPr>
          <p:cNvPr id="78" name="Rounded Rectangle 9">
            <a:extLst>
              <a:ext uri="{FF2B5EF4-FFF2-40B4-BE49-F238E27FC236}">
                <a16:creationId xmlns:a16="http://schemas.microsoft.com/office/drawing/2014/main" id="{60361C0D-0FB7-404A-A1A6-08C308020646}"/>
              </a:ext>
            </a:extLst>
          </p:cNvPr>
          <p:cNvSpPr/>
          <p:nvPr/>
        </p:nvSpPr>
        <p:spPr>
          <a:xfrm>
            <a:off x="210758" y="25020991"/>
            <a:ext cx="14200356" cy="7595129"/>
          </a:xfrm>
          <a:prstGeom prst="roundRect">
            <a:avLst/>
          </a:prstGeom>
          <a:solidFill>
            <a:schemeClr val="bg1"/>
          </a:solidFill>
          <a:ln w="889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386D634-298B-4270-BAE7-AAF307F9EF10}"/>
              </a:ext>
            </a:extLst>
          </p:cNvPr>
          <p:cNvSpPr txBox="1"/>
          <p:nvPr/>
        </p:nvSpPr>
        <p:spPr>
          <a:xfrm>
            <a:off x="2812932" y="25280883"/>
            <a:ext cx="8995919" cy="1015663"/>
          </a:xfrm>
          <a:prstGeom prst="rect">
            <a:avLst/>
          </a:prstGeom>
          <a:noFill/>
        </p:spPr>
        <p:txBody>
          <a:bodyPr wrap="square" lIns="91440" tIns="45720" rIns="91440" bIns="45720" rtlCol="0" anchor="t">
            <a:spAutoFit/>
          </a:bodyPr>
          <a:lstStyle/>
          <a:p>
            <a:pPr algn="ctr"/>
            <a:r>
              <a:rPr lang="en-US" sz="6000" b="1" dirty="0">
                <a:solidFill>
                  <a:srgbClr val="002060"/>
                </a:solidFill>
                <a:cs typeface="Calibri"/>
              </a:rPr>
              <a:t>Conclusion</a:t>
            </a:r>
          </a:p>
        </p:txBody>
      </p:sp>
      <p:sp>
        <p:nvSpPr>
          <p:cNvPr id="80" name="TextBox 79">
            <a:extLst>
              <a:ext uri="{FF2B5EF4-FFF2-40B4-BE49-F238E27FC236}">
                <a16:creationId xmlns:a16="http://schemas.microsoft.com/office/drawing/2014/main" id="{40041F13-281A-42DF-B64E-B5269876D6F6}"/>
              </a:ext>
            </a:extLst>
          </p:cNvPr>
          <p:cNvSpPr txBox="1"/>
          <p:nvPr/>
        </p:nvSpPr>
        <p:spPr>
          <a:xfrm>
            <a:off x="32112334" y="5535633"/>
            <a:ext cx="8995919" cy="1015663"/>
          </a:xfrm>
          <a:prstGeom prst="rect">
            <a:avLst/>
          </a:prstGeom>
          <a:noFill/>
        </p:spPr>
        <p:txBody>
          <a:bodyPr wrap="square" lIns="91440" tIns="45720" rIns="91440" bIns="45720" rtlCol="0" anchor="t">
            <a:spAutoFit/>
          </a:bodyPr>
          <a:lstStyle/>
          <a:p>
            <a:pPr algn="ctr"/>
            <a:r>
              <a:rPr lang="en-US" sz="6000" b="1" dirty="0">
                <a:solidFill>
                  <a:srgbClr val="002060"/>
                </a:solidFill>
              </a:rPr>
              <a:t>Results</a:t>
            </a:r>
            <a:endParaRPr lang="en-US" dirty="0"/>
          </a:p>
        </p:txBody>
      </p:sp>
      <p:pic>
        <p:nvPicPr>
          <p:cNvPr id="77" name="Picture 26" descr="A picture containing diagram&#10;&#10;Description automatically generated">
            <a:extLst>
              <a:ext uri="{FF2B5EF4-FFF2-40B4-BE49-F238E27FC236}">
                <a16:creationId xmlns:a16="http://schemas.microsoft.com/office/drawing/2014/main" id="{2137E287-C058-425E-B97A-771A143314BE}"/>
              </a:ext>
            </a:extLst>
          </p:cNvPr>
          <p:cNvPicPr>
            <a:picLocks noChangeAspect="1"/>
          </p:cNvPicPr>
          <p:nvPr/>
        </p:nvPicPr>
        <p:blipFill>
          <a:blip r:embed="rId6"/>
          <a:stretch>
            <a:fillRect/>
          </a:stretch>
        </p:blipFill>
        <p:spPr>
          <a:xfrm>
            <a:off x="34078543" y="6555813"/>
            <a:ext cx="4283099" cy="4280574"/>
          </a:xfrm>
          <a:prstGeom prst="rect">
            <a:avLst/>
          </a:prstGeom>
        </p:spPr>
      </p:pic>
      <p:pic>
        <p:nvPicPr>
          <p:cNvPr id="82" name="Picture 28" descr="Diagram&#10;&#10;Description automatically generated">
            <a:extLst>
              <a:ext uri="{FF2B5EF4-FFF2-40B4-BE49-F238E27FC236}">
                <a16:creationId xmlns:a16="http://schemas.microsoft.com/office/drawing/2014/main" id="{23B4BC7D-CB20-488F-B8EA-2CCAC6F7548E}"/>
              </a:ext>
            </a:extLst>
          </p:cNvPr>
          <p:cNvPicPr>
            <a:picLocks noChangeAspect="1"/>
          </p:cNvPicPr>
          <p:nvPr/>
        </p:nvPicPr>
        <p:blipFill>
          <a:blip r:embed="rId7"/>
          <a:stretch>
            <a:fillRect/>
          </a:stretch>
        </p:blipFill>
        <p:spPr>
          <a:xfrm>
            <a:off x="30063885" y="6571911"/>
            <a:ext cx="4353544" cy="4307882"/>
          </a:xfrm>
          <a:prstGeom prst="rect">
            <a:avLst/>
          </a:prstGeom>
        </p:spPr>
      </p:pic>
      <p:sp>
        <p:nvSpPr>
          <p:cNvPr id="84" name="TextBox 83">
            <a:extLst>
              <a:ext uri="{FF2B5EF4-FFF2-40B4-BE49-F238E27FC236}">
                <a16:creationId xmlns:a16="http://schemas.microsoft.com/office/drawing/2014/main" id="{DE0C5B9D-378E-4391-BA46-9EB7F9D53A43}"/>
              </a:ext>
            </a:extLst>
          </p:cNvPr>
          <p:cNvSpPr txBox="1"/>
          <p:nvPr/>
        </p:nvSpPr>
        <p:spPr>
          <a:xfrm>
            <a:off x="38211047" y="6823573"/>
            <a:ext cx="5230165" cy="3539430"/>
          </a:xfrm>
          <a:prstGeom prst="rect">
            <a:avLst/>
          </a:prstGeom>
          <a:noFill/>
        </p:spPr>
        <p:txBody>
          <a:bodyPr wrap="square" lIns="91440" tIns="45720" rIns="91440" bIns="45720" rtlCol="0" anchor="t">
            <a:spAutoFit/>
          </a:bodyPr>
          <a:lstStyle/>
          <a:p>
            <a:pPr algn="just"/>
            <a:r>
              <a:rPr lang="en-US" sz="2800" b="1" dirty="0">
                <a:cs typeface="Calibri"/>
              </a:rPr>
              <a:t>Figure 3 (left): Taxonomic classifier performance. </a:t>
            </a:r>
            <a:r>
              <a:rPr lang="en-US" sz="2800" dirty="0">
                <a:ea typeface="+mn-lt"/>
                <a:cs typeface="+mn-lt"/>
              </a:rPr>
              <a:t>Species and Genus level accuracy for taxonomic benchmarking. </a:t>
            </a:r>
            <a:r>
              <a:rPr lang="en-US" sz="2800" b="1" dirty="0">
                <a:ea typeface="+mn-lt"/>
                <a:cs typeface="+mn-lt"/>
              </a:rPr>
              <a:t>(Below): Functional annotation performance</a:t>
            </a:r>
            <a:r>
              <a:rPr lang="en-US" sz="2800" dirty="0">
                <a:ea typeface="+mn-lt"/>
                <a:cs typeface="+mn-lt"/>
              </a:rPr>
              <a:t>. Functional annotation results on 250 proteins obtained from CAFA 1  and 3.</a:t>
            </a:r>
            <a:endParaRPr lang="en-US" sz="2800" dirty="0">
              <a:cs typeface="Calibri"/>
            </a:endParaRPr>
          </a:p>
        </p:txBody>
      </p:sp>
      <p:pic>
        <p:nvPicPr>
          <p:cNvPr id="94" name="Picture 2" descr="A picture containing chart&#10;&#10;Description automatically generated">
            <a:extLst>
              <a:ext uri="{FF2B5EF4-FFF2-40B4-BE49-F238E27FC236}">
                <a16:creationId xmlns:a16="http://schemas.microsoft.com/office/drawing/2014/main" id="{B3EB82FC-A19C-4F8B-9FE8-236C9DCB799E}"/>
              </a:ext>
            </a:extLst>
          </p:cNvPr>
          <p:cNvPicPr>
            <a:picLocks noChangeAspect="1"/>
          </p:cNvPicPr>
          <p:nvPr/>
        </p:nvPicPr>
        <p:blipFill rotWithShape="1">
          <a:blip r:embed="rId8"/>
          <a:srcRect t="2081" r="-83" b="8824"/>
          <a:stretch/>
        </p:blipFill>
        <p:spPr>
          <a:xfrm>
            <a:off x="31430434" y="14691912"/>
            <a:ext cx="10642498" cy="5232403"/>
          </a:xfrm>
          <a:prstGeom prst="rect">
            <a:avLst/>
          </a:prstGeom>
        </p:spPr>
      </p:pic>
      <p:sp>
        <p:nvSpPr>
          <p:cNvPr id="96" name="TextBox 95">
            <a:extLst>
              <a:ext uri="{FF2B5EF4-FFF2-40B4-BE49-F238E27FC236}">
                <a16:creationId xmlns:a16="http://schemas.microsoft.com/office/drawing/2014/main" id="{DF41B236-E1A9-4AC7-BAEF-662DE8E4963F}"/>
              </a:ext>
            </a:extLst>
          </p:cNvPr>
          <p:cNvSpPr txBox="1"/>
          <p:nvPr/>
        </p:nvSpPr>
        <p:spPr>
          <a:xfrm>
            <a:off x="30075079" y="22376974"/>
            <a:ext cx="4212077" cy="954107"/>
          </a:xfrm>
          <a:prstGeom prst="rect">
            <a:avLst/>
          </a:prstGeom>
          <a:noFill/>
        </p:spPr>
        <p:txBody>
          <a:bodyPr wrap="square" lIns="91440" tIns="45720" rIns="91440" bIns="45720" rtlCol="0" anchor="t">
            <a:spAutoFit/>
          </a:bodyPr>
          <a:lstStyle/>
          <a:p>
            <a:pPr algn="just"/>
            <a:r>
              <a:rPr lang="en-US" sz="2800" b="1">
                <a:cs typeface="Calibri"/>
              </a:rPr>
              <a:t>Figure 5: Overall </a:t>
            </a:r>
            <a:r>
              <a:rPr lang="en-US" sz="2800" b="1" dirty="0" err="1">
                <a:cs typeface="Calibri"/>
              </a:rPr>
              <a:t>FunSoC</a:t>
            </a:r>
            <a:r>
              <a:rPr lang="en-US" sz="2800" b="1" dirty="0">
                <a:cs typeface="Calibri"/>
              </a:rPr>
              <a:t> classifier performance.  </a:t>
            </a:r>
            <a:r>
              <a:rPr lang="en-US" sz="2800" dirty="0">
                <a:ea typeface="+mn-lt"/>
                <a:cs typeface="+mn-lt"/>
              </a:rPr>
              <a:t> </a:t>
            </a:r>
            <a:endParaRPr lang="en-US" sz="2800" dirty="0">
              <a:cs typeface="Calibri"/>
            </a:endParaRPr>
          </a:p>
        </p:txBody>
      </p:sp>
      <p:sp>
        <p:nvSpPr>
          <p:cNvPr id="101" name="TextBox 100">
            <a:extLst>
              <a:ext uri="{FF2B5EF4-FFF2-40B4-BE49-F238E27FC236}">
                <a16:creationId xmlns:a16="http://schemas.microsoft.com/office/drawing/2014/main" id="{865C2632-DFAD-4E8E-8C79-FBFA6FCCFAB1}"/>
              </a:ext>
            </a:extLst>
          </p:cNvPr>
          <p:cNvSpPr txBox="1"/>
          <p:nvPr/>
        </p:nvSpPr>
        <p:spPr>
          <a:xfrm>
            <a:off x="30193779" y="19932031"/>
            <a:ext cx="13123676" cy="2677656"/>
          </a:xfrm>
          <a:prstGeom prst="rect">
            <a:avLst/>
          </a:prstGeom>
          <a:noFill/>
        </p:spPr>
        <p:txBody>
          <a:bodyPr wrap="square" lIns="91440" tIns="45720" rIns="91440" bIns="45720" rtlCol="0" anchor="t">
            <a:spAutoFit/>
          </a:bodyPr>
          <a:lstStyle/>
          <a:p>
            <a:pPr algn="just"/>
            <a:r>
              <a:rPr lang="en-US" sz="2800" b="1" dirty="0">
                <a:cs typeface="Calibri"/>
              </a:rPr>
              <a:t>Figure 4 (above): Model prediction performance on individual </a:t>
            </a:r>
            <a:r>
              <a:rPr lang="en-US" sz="2800" b="1" dirty="0" err="1">
                <a:cs typeface="Calibri"/>
              </a:rPr>
              <a:t>FunSoCs</a:t>
            </a:r>
            <a:r>
              <a:rPr lang="en-US" sz="2800" b="1" dirty="0">
                <a:ea typeface="+mn-lt"/>
                <a:cs typeface="+mn-lt"/>
              </a:rPr>
              <a:t>.  T</a:t>
            </a:r>
            <a:r>
              <a:rPr lang="en-US" sz="2800" dirty="0">
                <a:ea typeface="+mn-lt"/>
                <a:cs typeface="+mn-lt"/>
              </a:rPr>
              <a:t>he models we consider are Balanced SVC (Feature Selection) + Neural Network Classification using Oversampling (Bl. SVC+NN (OS)), Two Stage Detection + Classification Neural Networks (TS NN), Two Stage Detection + Classification Balanced Support Vector Classifier  (TS Bl. SVC), and the Majority Vote Ensemble Classifier (MV ensemble). </a:t>
            </a:r>
          </a:p>
          <a:p>
            <a:pPr algn="just"/>
            <a:endParaRPr lang="en-US" sz="2800" dirty="0">
              <a:cs typeface="Calibri"/>
            </a:endParaRPr>
          </a:p>
        </p:txBody>
      </p:sp>
      <p:sp>
        <p:nvSpPr>
          <p:cNvPr id="104" name="TextBox 103">
            <a:extLst>
              <a:ext uri="{FF2B5EF4-FFF2-40B4-BE49-F238E27FC236}">
                <a16:creationId xmlns:a16="http://schemas.microsoft.com/office/drawing/2014/main" id="{16EED88A-2FCE-4BFA-9804-19C87380D37E}"/>
              </a:ext>
            </a:extLst>
          </p:cNvPr>
          <p:cNvSpPr txBox="1"/>
          <p:nvPr/>
        </p:nvSpPr>
        <p:spPr>
          <a:xfrm>
            <a:off x="1082842" y="26308250"/>
            <a:ext cx="1256096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4000" dirty="0">
                <a:cs typeface="Arial"/>
              </a:rPr>
              <a:t> </a:t>
            </a:r>
            <a:r>
              <a:rPr lang="en-US" sz="4000" dirty="0" err="1">
                <a:cs typeface="Arial"/>
              </a:rPr>
              <a:t>SeqScreen</a:t>
            </a:r>
            <a:r>
              <a:rPr lang="en-US" sz="4000" dirty="0">
                <a:cs typeface="Arial"/>
              </a:rPr>
              <a:t> has better precision on annotating short sequences with GO-terms, comparable performance at species-level classification, and better performance at genus-level classification compared to state-of-the-art tools. ​</a:t>
            </a:r>
            <a:endParaRPr lang="en-US" dirty="0"/>
          </a:p>
          <a:p>
            <a:pPr>
              <a:buChar char="•"/>
            </a:pPr>
            <a:r>
              <a:rPr lang="en-US" sz="4000" dirty="0">
                <a:cs typeface="Arial"/>
              </a:rPr>
              <a:t>Our ML model is capable of learning the underlying GO term annotations and keywords associated with 33 </a:t>
            </a:r>
            <a:r>
              <a:rPr lang="en-US" sz="4000" dirty="0" err="1">
                <a:cs typeface="Arial"/>
              </a:rPr>
              <a:t>FunSoCs</a:t>
            </a:r>
            <a:r>
              <a:rPr lang="en-US" sz="4000" dirty="0">
                <a:cs typeface="Arial"/>
              </a:rPr>
              <a:t> and achieves a micro F1 score of 0.987 and a macro F1 score of 0.8459 when predicting protein </a:t>
            </a:r>
            <a:r>
              <a:rPr lang="en-US" sz="4000" dirty="0" err="1">
                <a:cs typeface="Arial"/>
              </a:rPr>
              <a:t>FunSoCs</a:t>
            </a:r>
            <a:endParaRPr lang="en-US" sz="4000">
              <a:cs typeface="Arial"/>
            </a:endParaRPr>
          </a:p>
        </p:txBody>
      </p:sp>
      <p:sp>
        <p:nvSpPr>
          <p:cNvPr id="106" name="Rounded Rectangle 9">
            <a:extLst>
              <a:ext uri="{FF2B5EF4-FFF2-40B4-BE49-F238E27FC236}">
                <a16:creationId xmlns:a16="http://schemas.microsoft.com/office/drawing/2014/main" id="{6886C7DB-0D4C-4078-A4D5-638DFBB524A5}"/>
              </a:ext>
            </a:extLst>
          </p:cNvPr>
          <p:cNvSpPr/>
          <p:nvPr/>
        </p:nvSpPr>
        <p:spPr>
          <a:xfrm>
            <a:off x="29519682" y="25885167"/>
            <a:ext cx="14171481" cy="3563327"/>
          </a:xfrm>
          <a:prstGeom prst="roundRect">
            <a:avLst/>
          </a:prstGeom>
          <a:solidFill>
            <a:schemeClr val="bg1"/>
          </a:solidFill>
          <a:ln w="889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1BAC37B8-DA8E-40F1-825D-F130A624E06F}"/>
              </a:ext>
            </a:extLst>
          </p:cNvPr>
          <p:cNvSpPr txBox="1"/>
          <p:nvPr/>
        </p:nvSpPr>
        <p:spPr>
          <a:xfrm>
            <a:off x="32073400" y="25872755"/>
            <a:ext cx="8995919" cy="1015663"/>
          </a:xfrm>
          <a:prstGeom prst="rect">
            <a:avLst/>
          </a:prstGeom>
          <a:noFill/>
        </p:spPr>
        <p:txBody>
          <a:bodyPr wrap="square" lIns="91440" tIns="45720" rIns="91440" bIns="45720" rtlCol="0" anchor="t">
            <a:spAutoFit/>
          </a:bodyPr>
          <a:lstStyle/>
          <a:p>
            <a:pPr algn="ctr"/>
            <a:r>
              <a:rPr lang="en-US" sz="6000" b="1" dirty="0">
                <a:solidFill>
                  <a:srgbClr val="002060"/>
                </a:solidFill>
                <a:cs typeface="Calibri"/>
              </a:rPr>
              <a:t>References</a:t>
            </a:r>
            <a:endParaRPr lang="en-US" dirty="0"/>
          </a:p>
        </p:txBody>
      </p:sp>
      <p:sp>
        <p:nvSpPr>
          <p:cNvPr id="44" name="TextBox 43">
            <a:extLst>
              <a:ext uri="{FF2B5EF4-FFF2-40B4-BE49-F238E27FC236}">
                <a16:creationId xmlns:a16="http://schemas.microsoft.com/office/drawing/2014/main" id="{3AA536B5-9256-4AFD-BAFA-DCA4B972DD34}"/>
              </a:ext>
            </a:extLst>
          </p:cNvPr>
          <p:cNvSpPr txBox="1"/>
          <p:nvPr/>
        </p:nvSpPr>
        <p:spPr>
          <a:xfrm>
            <a:off x="30048110" y="26674564"/>
            <a:ext cx="13264555" cy="2554545"/>
          </a:xfrm>
          <a:prstGeom prst="rect">
            <a:avLst/>
          </a:prstGeom>
          <a:noFill/>
        </p:spPr>
        <p:txBody>
          <a:bodyPr wrap="square" lIns="91440" tIns="45720" rIns="91440" bIns="45720" rtlCol="0" anchor="t">
            <a:spAutoFit/>
          </a:bodyPr>
          <a:lstStyle/>
          <a:p>
            <a:pPr algn="just"/>
            <a:r>
              <a:rPr lang="en-US" sz="2000" dirty="0">
                <a:ea typeface="+mn-lt"/>
                <a:cs typeface="+mn-lt"/>
              </a:rPr>
              <a:t>1. </a:t>
            </a:r>
            <a:r>
              <a:rPr lang="en-US" sz="2000" err="1">
                <a:ea typeface="+mn-lt"/>
                <a:cs typeface="+mn-lt"/>
              </a:rPr>
              <a:t>Buchfink</a:t>
            </a:r>
            <a:r>
              <a:rPr lang="en-US" sz="2000" dirty="0">
                <a:ea typeface="+mn-lt"/>
                <a:cs typeface="+mn-lt"/>
              </a:rPr>
              <a:t>, B., Xie, C. &amp; Huson, D. H. Fast and sensitive protein alignment using DIAMOND. </a:t>
            </a:r>
            <a:r>
              <a:rPr lang="en-US" sz="2000" i="1" dirty="0">
                <a:ea typeface="+mn-lt"/>
                <a:cs typeface="+mn-lt"/>
              </a:rPr>
              <a:t>Nat. Methods</a:t>
            </a:r>
            <a:r>
              <a:rPr lang="en-US" sz="2000" dirty="0">
                <a:ea typeface="+mn-lt"/>
                <a:cs typeface="+mn-lt"/>
              </a:rPr>
              <a:t> </a:t>
            </a:r>
            <a:r>
              <a:rPr lang="en-US" sz="2000" b="1" dirty="0">
                <a:ea typeface="+mn-lt"/>
                <a:cs typeface="+mn-lt"/>
              </a:rPr>
              <a:t>12</a:t>
            </a:r>
            <a:r>
              <a:rPr lang="en-US" sz="2000" dirty="0">
                <a:ea typeface="+mn-lt"/>
                <a:cs typeface="+mn-lt"/>
              </a:rPr>
              <a:t>, 59–60 (2015).</a:t>
            </a:r>
            <a:endParaRPr lang="en-US" sz="2000" dirty="0">
              <a:cs typeface="Calibri" panose="020F0502020204030204"/>
            </a:endParaRPr>
          </a:p>
          <a:p>
            <a:pPr algn="just"/>
            <a:r>
              <a:rPr lang="en-US" sz="2000" dirty="0">
                <a:ea typeface="+mn-lt"/>
                <a:cs typeface="+mn-lt"/>
              </a:rPr>
              <a:t>2. Kim, D., Song, L., Breitwieser, F. P. &amp; Salzberg, S. L. Centrifuge: rapid and sensitive classification of metagenomic sequences. </a:t>
            </a:r>
            <a:r>
              <a:rPr lang="en-US" sz="2000" i="1" dirty="0">
                <a:ea typeface="+mn-lt"/>
                <a:cs typeface="+mn-lt"/>
              </a:rPr>
              <a:t>Genome Res.</a:t>
            </a:r>
            <a:r>
              <a:rPr lang="en-US" sz="2000" dirty="0">
                <a:ea typeface="+mn-lt"/>
                <a:cs typeface="+mn-lt"/>
              </a:rPr>
              <a:t> </a:t>
            </a:r>
            <a:r>
              <a:rPr lang="en-US" sz="2000" b="1" dirty="0">
                <a:ea typeface="+mn-lt"/>
                <a:cs typeface="+mn-lt"/>
              </a:rPr>
              <a:t>26</a:t>
            </a:r>
            <a:r>
              <a:rPr lang="en-US" sz="2000" dirty="0">
                <a:ea typeface="+mn-lt"/>
                <a:cs typeface="+mn-lt"/>
              </a:rPr>
              <a:t>, 1721–1729 (2016).</a:t>
            </a:r>
            <a:endParaRPr lang="en-US" sz="2000" dirty="0">
              <a:cs typeface="Calibri" panose="020F0502020204030204"/>
            </a:endParaRPr>
          </a:p>
          <a:p>
            <a:pPr algn="just"/>
            <a:r>
              <a:rPr lang="en-US" sz="2000" dirty="0">
                <a:ea typeface="+mn-lt"/>
                <a:cs typeface="+mn-lt"/>
              </a:rPr>
              <a:t>3. Camacho, C., </a:t>
            </a:r>
            <a:r>
              <a:rPr lang="en-US" sz="2000" err="1">
                <a:ea typeface="+mn-lt"/>
                <a:cs typeface="+mn-lt"/>
              </a:rPr>
              <a:t>Coulouris</a:t>
            </a:r>
            <a:r>
              <a:rPr lang="en-US" sz="2000" dirty="0">
                <a:ea typeface="+mn-lt"/>
                <a:cs typeface="+mn-lt"/>
              </a:rPr>
              <a:t>, G., Avagyan, V., Ma, N., Papadopoulos, J., Bealer, K., &amp; Madden, T. L. (2009). BLAST+: architecture and applications. </a:t>
            </a:r>
            <a:r>
              <a:rPr lang="en-US" sz="2000" i="1" dirty="0">
                <a:ea typeface="+mn-lt"/>
                <a:cs typeface="+mn-lt"/>
              </a:rPr>
              <a:t>BMC bioinformatics</a:t>
            </a:r>
            <a:r>
              <a:rPr lang="en-US" sz="2000" dirty="0">
                <a:ea typeface="+mn-lt"/>
                <a:cs typeface="+mn-lt"/>
              </a:rPr>
              <a:t>, </a:t>
            </a:r>
            <a:r>
              <a:rPr lang="en-US" sz="2000" i="1" dirty="0">
                <a:ea typeface="+mn-lt"/>
                <a:cs typeface="+mn-lt"/>
              </a:rPr>
              <a:t>10</a:t>
            </a:r>
            <a:r>
              <a:rPr lang="en-US" sz="2000" dirty="0">
                <a:ea typeface="+mn-lt"/>
                <a:cs typeface="+mn-lt"/>
              </a:rPr>
              <a:t>(1), 421.</a:t>
            </a:r>
          </a:p>
          <a:p>
            <a:pPr algn="just"/>
            <a:r>
              <a:rPr lang="en-US" sz="2000" dirty="0">
                <a:cs typeface="Calibri" panose="020F0502020204030204"/>
              </a:rPr>
              <a:t>4. </a:t>
            </a:r>
            <a:r>
              <a:rPr lang="en-US" sz="2000" dirty="0">
                <a:ea typeface="+mn-lt"/>
                <a:cs typeface="+mn-lt"/>
              </a:rPr>
              <a:t>Shah, N., Altschul, S. F., &amp; Pop, M. (2018). Outlier detection in BLAST hits. </a:t>
            </a:r>
            <a:r>
              <a:rPr lang="en-US" sz="2000" i="1" dirty="0">
                <a:ea typeface="+mn-lt"/>
                <a:cs typeface="+mn-lt"/>
              </a:rPr>
              <a:t>Algorithms for Molecular Biology</a:t>
            </a:r>
            <a:r>
              <a:rPr lang="en-US" sz="2000" dirty="0">
                <a:ea typeface="+mn-lt"/>
                <a:cs typeface="+mn-lt"/>
              </a:rPr>
              <a:t>, </a:t>
            </a:r>
            <a:r>
              <a:rPr lang="en-US" sz="2000" i="1" dirty="0">
                <a:ea typeface="+mn-lt"/>
                <a:cs typeface="+mn-lt"/>
              </a:rPr>
              <a:t>13</a:t>
            </a:r>
            <a:r>
              <a:rPr lang="en-US" sz="2000" dirty="0">
                <a:ea typeface="+mn-lt"/>
                <a:cs typeface="+mn-lt"/>
              </a:rPr>
              <a:t>(1), 1-9.</a:t>
            </a:r>
            <a:endParaRPr lang="en-US" sz="2000" dirty="0">
              <a:cs typeface="Calibri" panose="020F0502020204030204"/>
            </a:endParaRPr>
          </a:p>
          <a:p>
            <a:pPr algn="just"/>
            <a:r>
              <a:rPr lang="en-US" sz="2000" dirty="0">
                <a:ea typeface="+mn-lt"/>
                <a:cs typeface="+mn-lt"/>
              </a:rPr>
              <a:t>5. </a:t>
            </a:r>
            <a:r>
              <a:rPr lang="en-US" sz="2000" err="1">
                <a:ea typeface="+mn-lt"/>
                <a:cs typeface="+mn-lt"/>
              </a:rPr>
              <a:t>Suzek</a:t>
            </a:r>
            <a:r>
              <a:rPr lang="en-US" sz="2000" dirty="0">
                <a:ea typeface="+mn-lt"/>
                <a:cs typeface="+mn-lt"/>
              </a:rPr>
              <a:t>, B. E., Huang, H., McGarvey, P., Mazumder, R. &amp; Wu, C. H. </a:t>
            </a:r>
            <a:r>
              <a:rPr lang="en-US" sz="2000" err="1">
                <a:ea typeface="+mn-lt"/>
                <a:cs typeface="+mn-lt"/>
              </a:rPr>
              <a:t>UniRef</a:t>
            </a:r>
            <a:r>
              <a:rPr lang="en-US" sz="2000" dirty="0">
                <a:ea typeface="+mn-lt"/>
                <a:cs typeface="+mn-lt"/>
              </a:rPr>
              <a:t>: comprehensive and non-redundant UniProt reference clusters. </a:t>
            </a:r>
            <a:r>
              <a:rPr lang="en-US" sz="2000" i="1" dirty="0">
                <a:ea typeface="+mn-lt"/>
                <a:cs typeface="+mn-lt"/>
              </a:rPr>
              <a:t>Bioinformatics</a:t>
            </a:r>
            <a:r>
              <a:rPr lang="en-US" sz="2000" dirty="0">
                <a:ea typeface="+mn-lt"/>
                <a:cs typeface="+mn-lt"/>
              </a:rPr>
              <a:t> vol. 23 1282–1288 (2007).</a:t>
            </a:r>
            <a:endParaRPr lang="en-US" sz="2000">
              <a:cs typeface="Calibri"/>
            </a:endParaRPr>
          </a:p>
        </p:txBody>
      </p:sp>
      <p:pic>
        <p:nvPicPr>
          <p:cNvPr id="11" name="Picture 11" descr="Diagram&#10;&#10;Description automatically generated">
            <a:extLst>
              <a:ext uri="{FF2B5EF4-FFF2-40B4-BE49-F238E27FC236}">
                <a16:creationId xmlns:a16="http://schemas.microsoft.com/office/drawing/2014/main" id="{AD84FC33-B75F-4037-846D-D141A8B352E3}"/>
              </a:ext>
            </a:extLst>
          </p:cNvPr>
          <p:cNvPicPr>
            <a:picLocks noChangeAspect="1"/>
          </p:cNvPicPr>
          <p:nvPr/>
        </p:nvPicPr>
        <p:blipFill>
          <a:blip r:embed="rId9"/>
          <a:stretch>
            <a:fillRect/>
          </a:stretch>
        </p:blipFill>
        <p:spPr>
          <a:xfrm>
            <a:off x="16611938" y="6835334"/>
            <a:ext cx="10395284" cy="14627606"/>
          </a:xfrm>
          <a:prstGeom prst="rect">
            <a:avLst/>
          </a:prstGeom>
        </p:spPr>
      </p:pic>
      <p:pic>
        <p:nvPicPr>
          <p:cNvPr id="28" name="Picture 30" descr="Graphical user interface, application, timeline&#10;&#10;Description automatically generated">
            <a:extLst>
              <a:ext uri="{FF2B5EF4-FFF2-40B4-BE49-F238E27FC236}">
                <a16:creationId xmlns:a16="http://schemas.microsoft.com/office/drawing/2014/main" id="{2726407A-23D9-4880-BE8D-4616DE792C11}"/>
              </a:ext>
            </a:extLst>
          </p:cNvPr>
          <p:cNvPicPr>
            <a:picLocks noChangeAspect="1"/>
          </p:cNvPicPr>
          <p:nvPr/>
        </p:nvPicPr>
        <p:blipFill>
          <a:blip r:embed="rId10"/>
          <a:stretch>
            <a:fillRect/>
          </a:stretch>
        </p:blipFill>
        <p:spPr>
          <a:xfrm>
            <a:off x="15504018" y="24760118"/>
            <a:ext cx="8545338" cy="5229070"/>
          </a:xfrm>
          <a:prstGeom prst="rect">
            <a:avLst/>
          </a:prstGeom>
        </p:spPr>
      </p:pic>
      <p:sp>
        <p:nvSpPr>
          <p:cNvPr id="102" name="TextBox 101">
            <a:extLst>
              <a:ext uri="{FF2B5EF4-FFF2-40B4-BE49-F238E27FC236}">
                <a16:creationId xmlns:a16="http://schemas.microsoft.com/office/drawing/2014/main" id="{8466BB02-E3BE-48A2-ABDF-A2916444600F}"/>
              </a:ext>
            </a:extLst>
          </p:cNvPr>
          <p:cNvSpPr txBox="1"/>
          <p:nvPr/>
        </p:nvSpPr>
        <p:spPr>
          <a:xfrm>
            <a:off x="15792341" y="21186227"/>
            <a:ext cx="12375698" cy="1384995"/>
          </a:xfrm>
          <a:prstGeom prst="rect">
            <a:avLst/>
          </a:prstGeom>
          <a:noFill/>
        </p:spPr>
        <p:txBody>
          <a:bodyPr wrap="square" lIns="91440" tIns="45720" rIns="91440" bIns="45720" rtlCol="0" anchor="t">
            <a:spAutoFit/>
          </a:bodyPr>
          <a:lstStyle/>
          <a:p>
            <a:pPr algn="just"/>
            <a:r>
              <a:rPr lang="en-US" sz="2800" b="1" dirty="0">
                <a:cs typeface="Calibri"/>
              </a:rPr>
              <a:t>Figure 1: </a:t>
            </a:r>
            <a:r>
              <a:rPr lang="en-US" sz="2800" b="1" dirty="0" err="1">
                <a:cs typeface="Calibri"/>
              </a:rPr>
              <a:t>SeqScreen</a:t>
            </a:r>
            <a:r>
              <a:rPr lang="en-US" sz="2800" b="1" dirty="0">
                <a:cs typeface="Calibri"/>
              </a:rPr>
              <a:t> Pipeline. </a:t>
            </a:r>
            <a:r>
              <a:rPr lang="en-US" sz="2800" dirty="0">
                <a:cs typeface="Calibri"/>
              </a:rPr>
              <a:t>In addition to the taxonomic classification and functional annotation steps, </a:t>
            </a:r>
            <a:r>
              <a:rPr lang="en-US" sz="2800" dirty="0" err="1">
                <a:cs typeface="Calibri"/>
              </a:rPr>
              <a:t>SeqScreen</a:t>
            </a:r>
            <a:r>
              <a:rPr lang="en-US" sz="2800" dirty="0">
                <a:cs typeface="Calibri"/>
              </a:rPr>
              <a:t> provides a means of running other popular tools like Bowtie2, HMMER, </a:t>
            </a:r>
            <a:r>
              <a:rPr lang="en-US" sz="2800" dirty="0" err="1">
                <a:cs typeface="Calibri"/>
              </a:rPr>
              <a:t>MUMmer</a:t>
            </a:r>
            <a:r>
              <a:rPr lang="en-US" sz="2800" dirty="0">
                <a:cs typeface="Calibri"/>
              </a:rPr>
              <a:t>, </a:t>
            </a:r>
            <a:r>
              <a:rPr lang="en-US" sz="2800" dirty="0" err="1">
                <a:cs typeface="Calibri"/>
              </a:rPr>
              <a:t>MEGARes</a:t>
            </a:r>
            <a:r>
              <a:rPr lang="en-US" sz="2800" dirty="0">
                <a:cs typeface="Calibri"/>
              </a:rPr>
              <a:t> against custom databases. </a:t>
            </a:r>
            <a:endParaRPr lang="en-US" sz="2800">
              <a:cs typeface="Calibri"/>
            </a:endParaRPr>
          </a:p>
        </p:txBody>
      </p:sp>
      <p:sp>
        <p:nvSpPr>
          <p:cNvPr id="40" name="Rounded Rectangle 9">
            <a:extLst>
              <a:ext uri="{FF2B5EF4-FFF2-40B4-BE49-F238E27FC236}">
                <a16:creationId xmlns:a16="http://schemas.microsoft.com/office/drawing/2014/main" id="{A2A6618F-28E4-4358-8C30-4CD2395AEB4D}"/>
              </a:ext>
            </a:extLst>
          </p:cNvPr>
          <p:cNvSpPr/>
          <p:nvPr/>
        </p:nvSpPr>
        <p:spPr>
          <a:xfrm>
            <a:off x="29519682" y="29797755"/>
            <a:ext cx="14171481" cy="2665114"/>
          </a:xfrm>
          <a:prstGeom prst="roundRect">
            <a:avLst/>
          </a:prstGeom>
          <a:solidFill>
            <a:schemeClr val="bg1"/>
          </a:solidFill>
          <a:ln w="889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1C067264-E6B8-4455-8863-291D9C12230D}"/>
              </a:ext>
            </a:extLst>
          </p:cNvPr>
          <p:cNvSpPr txBox="1"/>
          <p:nvPr/>
        </p:nvSpPr>
        <p:spPr>
          <a:xfrm>
            <a:off x="31999677" y="29877295"/>
            <a:ext cx="8995919" cy="1015663"/>
          </a:xfrm>
          <a:prstGeom prst="rect">
            <a:avLst/>
          </a:prstGeom>
          <a:noFill/>
        </p:spPr>
        <p:txBody>
          <a:bodyPr wrap="square" lIns="91440" tIns="45720" rIns="91440" bIns="45720" rtlCol="0" anchor="t">
            <a:spAutoFit/>
          </a:bodyPr>
          <a:lstStyle/>
          <a:p>
            <a:pPr algn="ctr"/>
            <a:r>
              <a:rPr lang="en-US" sz="6000" b="1">
                <a:solidFill>
                  <a:srgbClr val="002060"/>
                </a:solidFill>
                <a:cs typeface="Calibri"/>
              </a:rPr>
              <a:t>Acknowledgements</a:t>
            </a:r>
            <a:endParaRPr lang="en-US" dirty="0"/>
          </a:p>
        </p:txBody>
      </p:sp>
      <p:sp>
        <p:nvSpPr>
          <p:cNvPr id="42" name="TextBox 41">
            <a:extLst>
              <a:ext uri="{FF2B5EF4-FFF2-40B4-BE49-F238E27FC236}">
                <a16:creationId xmlns:a16="http://schemas.microsoft.com/office/drawing/2014/main" id="{A6B101F3-892B-4F50-8A26-D2FF5F29997D}"/>
              </a:ext>
            </a:extLst>
          </p:cNvPr>
          <p:cNvSpPr txBox="1"/>
          <p:nvPr/>
        </p:nvSpPr>
        <p:spPr>
          <a:xfrm>
            <a:off x="29956159" y="30873652"/>
            <a:ext cx="13264555" cy="1200329"/>
          </a:xfrm>
          <a:prstGeom prst="rect">
            <a:avLst/>
          </a:prstGeom>
          <a:noFill/>
        </p:spPr>
        <p:txBody>
          <a:bodyPr wrap="square" lIns="91440" tIns="45720" rIns="91440" bIns="45720" rtlCol="0" anchor="t">
            <a:spAutoFit/>
          </a:bodyPr>
          <a:lstStyle/>
          <a:p>
            <a:pPr algn="just"/>
            <a:r>
              <a:rPr lang="en-US" sz="2400">
                <a:ea typeface="+mn-lt"/>
                <a:cs typeface="+mn-lt"/>
              </a:rPr>
              <a:t>All of the co-authors were either fully or partially supported by the FunGCAT program from the Office of the Director of National Intelligence (ODNI), Intelligence Advanced Research Projects Activity (IARPA), via the Army Research Office (ARO) under Federal Award No. W911NF-17-2-0089</a:t>
            </a:r>
            <a:endParaRPr lang="en-US" sz="2400">
              <a:cs typeface="Calibri"/>
            </a:endParaRPr>
          </a:p>
        </p:txBody>
      </p:sp>
      <p:pic>
        <p:nvPicPr>
          <p:cNvPr id="86" name="Picture 17" descr="Chart&#10;&#10;Description automatically generated">
            <a:extLst>
              <a:ext uri="{FF2B5EF4-FFF2-40B4-BE49-F238E27FC236}">
                <a16:creationId xmlns:a16="http://schemas.microsoft.com/office/drawing/2014/main" id="{FC107AF1-8969-4ED7-A467-B086A14CED00}"/>
              </a:ext>
            </a:extLst>
          </p:cNvPr>
          <p:cNvPicPr>
            <a:picLocks noChangeAspect="1"/>
          </p:cNvPicPr>
          <p:nvPr/>
        </p:nvPicPr>
        <p:blipFill>
          <a:blip r:embed="rId11"/>
          <a:stretch>
            <a:fillRect/>
          </a:stretch>
        </p:blipFill>
        <p:spPr>
          <a:xfrm>
            <a:off x="30038808" y="10854982"/>
            <a:ext cx="12913636" cy="4059456"/>
          </a:xfrm>
          <a:prstGeom prst="rect">
            <a:avLst/>
          </a:prstGeom>
        </p:spPr>
      </p:pic>
      <p:pic>
        <p:nvPicPr>
          <p:cNvPr id="2" name="Picture 1">
            <a:extLst>
              <a:ext uri="{FF2B5EF4-FFF2-40B4-BE49-F238E27FC236}">
                <a16:creationId xmlns:a16="http://schemas.microsoft.com/office/drawing/2014/main" id="{B99D6012-D75D-4B70-9F5D-D9B477BA72D0}"/>
              </a:ext>
            </a:extLst>
          </p:cNvPr>
          <p:cNvPicPr>
            <a:picLocks noChangeAspect="1"/>
          </p:cNvPicPr>
          <p:nvPr/>
        </p:nvPicPr>
        <p:blipFill>
          <a:blip r:embed="rId12"/>
          <a:stretch>
            <a:fillRect/>
          </a:stretch>
        </p:blipFill>
        <p:spPr>
          <a:xfrm>
            <a:off x="34554171" y="22328371"/>
            <a:ext cx="8126245" cy="2530451"/>
          </a:xfrm>
          <a:prstGeom prst="rect">
            <a:avLst/>
          </a:prstGeom>
        </p:spPr>
      </p:pic>
    </p:spTree>
    <p:extLst>
      <p:ext uri="{BB962C8B-B14F-4D97-AF65-F5344CB8AC3E}">
        <p14:creationId xmlns:p14="http://schemas.microsoft.com/office/powerpoint/2010/main" val="19568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1FBB-63BA-48DF-9FD6-2F273A2CF407}"/>
              </a:ext>
            </a:extLst>
          </p:cNvPr>
          <p:cNvSpPr>
            <a:spLocks noGrp="1"/>
          </p:cNvSpPr>
          <p:nvPr>
            <p:ph type="title"/>
          </p:nvPr>
        </p:nvSpPr>
        <p:spPr/>
        <p:txBody>
          <a:bodyPr/>
          <a:lstStyle/>
          <a:p>
            <a:r>
              <a:rPr lang="en-US" sz="21100">
                <a:cs typeface="Calibri Light"/>
              </a:rPr>
              <a:t>Results (FunSoCs)</a:t>
            </a:r>
            <a:endParaRPr lang="en-US" dirty="0"/>
          </a:p>
        </p:txBody>
      </p:sp>
      <p:sp>
        <p:nvSpPr>
          <p:cNvPr id="3" name="Content Placeholder 2">
            <a:extLst>
              <a:ext uri="{FF2B5EF4-FFF2-40B4-BE49-F238E27FC236}">
                <a16:creationId xmlns:a16="http://schemas.microsoft.com/office/drawing/2014/main" id="{7C11FBAE-8A04-4C06-84D6-583B1F6B32F3}"/>
              </a:ext>
            </a:extLst>
          </p:cNvPr>
          <p:cNvSpPr>
            <a:spLocks noGrp="1"/>
          </p:cNvSpPr>
          <p:nvPr>
            <p:ph idx="1"/>
          </p:nvPr>
        </p:nvSpPr>
        <p:spPr>
          <a:xfrm>
            <a:off x="3017520" y="8763000"/>
            <a:ext cx="16096540" cy="20886422"/>
          </a:xfrm>
        </p:spPr>
        <p:txBody>
          <a:bodyPr vert="horz" lIns="91440" tIns="45720" rIns="91440" bIns="45720" rtlCol="0" anchor="t">
            <a:normAutofit/>
          </a:bodyPr>
          <a:lstStyle/>
          <a:p>
            <a:pPr marL="0" indent="0">
              <a:buNone/>
            </a:pPr>
            <a:endParaRPr lang="en-US" sz="9600" dirty="0">
              <a:ea typeface="+mn-lt"/>
              <a:cs typeface="+mn-lt"/>
            </a:endParaRPr>
          </a:p>
          <a:p>
            <a:pPr>
              <a:buFont typeface="Arial"/>
            </a:pPr>
            <a:r>
              <a:rPr lang="en-US" sz="9600">
                <a:ea typeface="+mn-lt"/>
                <a:cs typeface="+mn-lt"/>
              </a:rPr>
              <a:t>Some FunSoCs prove to be much more difficult to classify than others</a:t>
            </a:r>
            <a:endParaRPr lang="en-US" sz="9600" dirty="0">
              <a:ea typeface="+mn-lt"/>
              <a:cs typeface="+mn-lt"/>
            </a:endParaRPr>
          </a:p>
          <a:p>
            <a:pPr>
              <a:buFont typeface="Arial"/>
            </a:pPr>
            <a:r>
              <a:rPr lang="en-US" sz="9600">
                <a:ea typeface="+mn-lt"/>
                <a:cs typeface="+mn-lt"/>
              </a:rPr>
              <a:t>The Majority Vote (MV) ensemble classifier offers the best balance between precision and recall </a:t>
            </a:r>
            <a:endParaRPr lang="en-US" sz="9600" dirty="0">
              <a:ea typeface="+mn-lt"/>
              <a:cs typeface="+mn-lt"/>
            </a:endParaRPr>
          </a:p>
          <a:p>
            <a:pPr marL="0" indent="0">
              <a:buNone/>
            </a:pPr>
            <a:br>
              <a:rPr lang="en-US" sz="13400" dirty="0"/>
            </a:br>
            <a:endParaRPr lang="en-US" sz="13400">
              <a:cs typeface="Calibri"/>
            </a:endParaRPr>
          </a:p>
        </p:txBody>
      </p:sp>
      <p:pic>
        <p:nvPicPr>
          <p:cNvPr id="10" name="Picture 2" descr="A picture containing chart&#10;&#10;Description automatically generated">
            <a:extLst>
              <a:ext uri="{FF2B5EF4-FFF2-40B4-BE49-F238E27FC236}">
                <a16:creationId xmlns:a16="http://schemas.microsoft.com/office/drawing/2014/main" id="{8A728B13-0C82-4745-81E0-AC2DF3537E00}"/>
              </a:ext>
            </a:extLst>
          </p:cNvPr>
          <p:cNvPicPr>
            <a:picLocks noChangeAspect="1"/>
          </p:cNvPicPr>
          <p:nvPr/>
        </p:nvPicPr>
        <p:blipFill rotWithShape="1">
          <a:blip r:embed="rId2"/>
          <a:srcRect t="2081" r="-83" b="8824"/>
          <a:stretch/>
        </p:blipFill>
        <p:spPr>
          <a:xfrm>
            <a:off x="19109281" y="5904373"/>
            <a:ext cx="22684681" cy="11137257"/>
          </a:xfrm>
          <a:prstGeom prst="rect">
            <a:avLst/>
          </a:prstGeom>
        </p:spPr>
      </p:pic>
      <p:pic>
        <p:nvPicPr>
          <p:cNvPr id="4" name="Picture 3">
            <a:extLst>
              <a:ext uri="{FF2B5EF4-FFF2-40B4-BE49-F238E27FC236}">
                <a16:creationId xmlns:a16="http://schemas.microsoft.com/office/drawing/2014/main" id="{AF762481-193E-4A46-8447-99EF16EEBF20}"/>
              </a:ext>
            </a:extLst>
          </p:cNvPr>
          <p:cNvPicPr>
            <a:picLocks noChangeAspect="1"/>
          </p:cNvPicPr>
          <p:nvPr/>
        </p:nvPicPr>
        <p:blipFill>
          <a:blip r:embed="rId3"/>
          <a:stretch>
            <a:fillRect/>
          </a:stretch>
        </p:blipFill>
        <p:spPr>
          <a:xfrm>
            <a:off x="19114060" y="19511010"/>
            <a:ext cx="21815654" cy="6793229"/>
          </a:xfrm>
          <a:prstGeom prst="rect">
            <a:avLst/>
          </a:prstGeom>
        </p:spPr>
      </p:pic>
      <p:sp>
        <p:nvSpPr>
          <p:cNvPr id="7" name="TextBox 6">
            <a:extLst>
              <a:ext uri="{FF2B5EF4-FFF2-40B4-BE49-F238E27FC236}">
                <a16:creationId xmlns:a16="http://schemas.microsoft.com/office/drawing/2014/main" id="{261130FB-D599-4D0D-B0D0-5716795F35A2}"/>
              </a:ext>
            </a:extLst>
          </p:cNvPr>
          <p:cNvSpPr txBox="1"/>
          <p:nvPr/>
        </p:nvSpPr>
        <p:spPr>
          <a:xfrm>
            <a:off x="23889783" y="26818993"/>
            <a:ext cx="13123676" cy="2677656"/>
          </a:xfrm>
          <a:prstGeom prst="rect">
            <a:avLst/>
          </a:prstGeom>
          <a:noFill/>
        </p:spPr>
        <p:txBody>
          <a:bodyPr wrap="square" lIns="91440" tIns="45720" rIns="91440" bIns="45720" rtlCol="0" anchor="t">
            <a:spAutoFit/>
          </a:bodyPr>
          <a:lstStyle/>
          <a:p>
            <a:pPr algn="just"/>
            <a:r>
              <a:rPr lang="en-US" sz="2800" b="1" dirty="0">
                <a:cs typeface="Calibri"/>
              </a:rPr>
              <a:t>Figure: Model prediction performance.</a:t>
            </a:r>
            <a:r>
              <a:rPr lang="en-US" sz="2800" b="1" dirty="0">
                <a:ea typeface="+mn-lt"/>
                <a:cs typeface="+mn-lt"/>
              </a:rPr>
              <a:t>  T</a:t>
            </a:r>
            <a:r>
              <a:rPr lang="en-US" sz="2800" dirty="0">
                <a:ea typeface="+mn-lt"/>
                <a:cs typeface="+mn-lt"/>
              </a:rPr>
              <a:t>he models we consider are Balanced SVC (Feature Selection) + Neural Network Classification using Oversampling (Bl. SVC+NN (OS)), Two Stage Detection + Classification Neural Networks (TS NN), Two Stage Detection + Classification Balanced Support Vector Classifier  (TS Bl. SVC), and the Majority Vote Ensemble Classifier (MV ensemble). </a:t>
            </a:r>
          </a:p>
          <a:p>
            <a:pPr algn="just"/>
            <a:endParaRPr lang="en-US" sz="2800" dirty="0">
              <a:cs typeface="Calibri"/>
            </a:endParaRPr>
          </a:p>
        </p:txBody>
      </p:sp>
    </p:spTree>
    <p:extLst>
      <p:ext uri="{BB962C8B-B14F-4D97-AF65-F5344CB8AC3E}">
        <p14:creationId xmlns:p14="http://schemas.microsoft.com/office/powerpoint/2010/main" val="138611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1FBB-63BA-48DF-9FD6-2F273A2CF407}"/>
              </a:ext>
            </a:extLst>
          </p:cNvPr>
          <p:cNvSpPr>
            <a:spLocks noGrp="1"/>
          </p:cNvSpPr>
          <p:nvPr>
            <p:ph type="title"/>
          </p:nvPr>
        </p:nvSpPr>
        <p:spPr/>
        <p:txBody>
          <a:bodyPr/>
          <a:lstStyle/>
          <a:p>
            <a:r>
              <a:rPr lang="en-US" sz="21100">
                <a:cs typeface="Calibri Light"/>
              </a:rPr>
              <a:t>Conclusions</a:t>
            </a:r>
            <a:endParaRPr lang="en-US"/>
          </a:p>
        </p:txBody>
      </p:sp>
      <p:sp>
        <p:nvSpPr>
          <p:cNvPr id="3" name="Content Placeholder 2">
            <a:extLst>
              <a:ext uri="{FF2B5EF4-FFF2-40B4-BE49-F238E27FC236}">
                <a16:creationId xmlns:a16="http://schemas.microsoft.com/office/drawing/2014/main" id="{7C11FBAE-8A04-4C06-84D6-583B1F6B32F3}"/>
              </a:ext>
            </a:extLst>
          </p:cNvPr>
          <p:cNvSpPr>
            <a:spLocks noGrp="1"/>
          </p:cNvSpPr>
          <p:nvPr>
            <p:ph idx="1"/>
          </p:nvPr>
        </p:nvSpPr>
        <p:spPr>
          <a:xfrm>
            <a:off x="3017520" y="8763000"/>
            <a:ext cx="16096540" cy="20886422"/>
          </a:xfrm>
        </p:spPr>
        <p:txBody>
          <a:bodyPr vert="horz" lIns="91440" tIns="45720" rIns="91440" bIns="45720" rtlCol="0" anchor="t">
            <a:normAutofit/>
          </a:bodyPr>
          <a:lstStyle/>
          <a:p>
            <a:pPr marL="0" indent="0">
              <a:buNone/>
            </a:pPr>
            <a:endParaRPr lang="en-US" sz="9600" dirty="0">
              <a:ea typeface="+mn-lt"/>
              <a:cs typeface="+mn-lt"/>
            </a:endParaRPr>
          </a:p>
          <a:p>
            <a:pPr>
              <a:buFont typeface="Arial"/>
            </a:pPr>
            <a:endParaRPr lang="en-US" sz="9600" dirty="0">
              <a:ea typeface="+mn-lt"/>
              <a:cs typeface="+mn-lt"/>
            </a:endParaRPr>
          </a:p>
          <a:p>
            <a:pPr marL="0" indent="0">
              <a:buNone/>
            </a:pPr>
            <a:br>
              <a:rPr lang="en-US" sz="13400" dirty="0"/>
            </a:br>
            <a:endParaRPr lang="en-US" sz="13400">
              <a:cs typeface="Calibri"/>
            </a:endParaRPr>
          </a:p>
        </p:txBody>
      </p:sp>
      <p:sp>
        <p:nvSpPr>
          <p:cNvPr id="5" name="TextBox 4">
            <a:extLst>
              <a:ext uri="{FF2B5EF4-FFF2-40B4-BE49-F238E27FC236}">
                <a16:creationId xmlns:a16="http://schemas.microsoft.com/office/drawing/2014/main" id="{F051B011-EC9B-4FD6-B00B-B61795C75E85}"/>
              </a:ext>
            </a:extLst>
          </p:cNvPr>
          <p:cNvSpPr txBox="1"/>
          <p:nvPr/>
        </p:nvSpPr>
        <p:spPr>
          <a:xfrm>
            <a:off x="3035628" y="11476372"/>
            <a:ext cx="39063071" cy="9571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8800" dirty="0">
                <a:cs typeface="Arial"/>
              </a:rPr>
              <a:t> </a:t>
            </a:r>
            <a:r>
              <a:rPr lang="en-US" sz="8800" dirty="0" err="1">
                <a:cs typeface="Arial"/>
              </a:rPr>
              <a:t>SeqScreen</a:t>
            </a:r>
            <a:r>
              <a:rPr lang="en-US" sz="8800" dirty="0">
                <a:cs typeface="Arial"/>
              </a:rPr>
              <a:t> has better precision on annotating short sequences with GO-terms, comparable performance at species-level classification, and better performance at genus-level classification compared to state-of-the-art tools. ​</a:t>
            </a:r>
            <a:endParaRPr lang="en-US" sz="8800" dirty="0">
              <a:cs typeface="Calibri"/>
            </a:endParaRPr>
          </a:p>
          <a:p>
            <a:endParaRPr lang="en-US" sz="8800" dirty="0">
              <a:cs typeface="Arial"/>
            </a:endParaRPr>
          </a:p>
          <a:p>
            <a:pPr>
              <a:buChar char="•"/>
            </a:pPr>
            <a:r>
              <a:rPr lang="en-US" sz="8800" dirty="0">
                <a:cs typeface="Arial"/>
              </a:rPr>
              <a:t> Our ML model is capable of learning the underlying GO term annotations and keywords associated with 33 </a:t>
            </a:r>
            <a:r>
              <a:rPr lang="en-US" sz="8800" dirty="0" err="1">
                <a:cs typeface="Arial"/>
              </a:rPr>
              <a:t>FunSoCs</a:t>
            </a:r>
            <a:r>
              <a:rPr lang="en-US" sz="8800" dirty="0">
                <a:cs typeface="Arial"/>
              </a:rPr>
              <a:t> and achieves a micro F1 score of 0.987 and a macro F1 score of 0.8459 when predicting protein </a:t>
            </a:r>
            <a:r>
              <a:rPr lang="en-US" sz="8800" dirty="0" err="1">
                <a:cs typeface="Arial"/>
              </a:rPr>
              <a:t>FunSoCs</a:t>
            </a:r>
            <a:endParaRPr lang="en-US" sz="8800" dirty="0">
              <a:cs typeface="Arial"/>
            </a:endParaRPr>
          </a:p>
        </p:txBody>
      </p:sp>
    </p:spTree>
    <p:extLst>
      <p:ext uri="{BB962C8B-B14F-4D97-AF65-F5344CB8AC3E}">
        <p14:creationId xmlns:p14="http://schemas.microsoft.com/office/powerpoint/2010/main" val="1872971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1FBB-63BA-48DF-9FD6-2F273A2CF407}"/>
              </a:ext>
            </a:extLst>
          </p:cNvPr>
          <p:cNvSpPr>
            <a:spLocks noGrp="1"/>
          </p:cNvSpPr>
          <p:nvPr>
            <p:ph type="title"/>
          </p:nvPr>
        </p:nvSpPr>
        <p:spPr/>
        <p:txBody>
          <a:bodyPr/>
          <a:lstStyle/>
          <a:p>
            <a:r>
              <a:rPr lang="en-US" sz="21100">
                <a:cs typeface="Calibri Light"/>
              </a:rPr>
              <a:t>Acknowledgements</a:t>
            </a:r>
            <a:endParaRPr lang="en-US"/>
          </a:p>
        </p:txBody>
      </p:sp>
      <p:sp>
        <p:nvSpPr>
          <p:cNvPr id="3" name="Content Placeholder 2">
            <a:extLst>
              <a:ext uri="{FF2B5EF4-FFF2-40B4-BE49-F238E27FC236}">
                <a16:creationId xmlns:a16="http://schemas.microsoft.com/office/drawing/2014/main" id="{7C11FBAE-8A04-4C06-84D6-583B1F6B32F3}"/>
              </a:ext>
            </a:extLst>
          </p:cNvPr>
          <p:cNvSpPr>
            <a:spLocks noGrp="1"/>
          </p:cNvSpPr>
          <p:nvPr>
            <p:ph idx="1"/>
          </p:nvPr>
        </p:nvSpPr>
        <p:spPr>
          <a:xfrm>
            <a:off x="3017520" y="8763000"/>
            <a:ext cx="16096540" cy="20886422"/>
          </a:xfrm>
        </p:spPr>
        <p:txBody>
          <a:bodyPr vert="horz" lIns="91440" tIns="45720" rIns="91440" bIns="45720" rtlCol="0" anchor="t">
            <a:normAutofit/>
          </a:bodyPr>
          <a:lstStyle/>
          <a:p>
            <a:pPr marL="0" indent="0">
              <a:buNone/>
            </a:pPr>
            <a:endParaRPr lang="en-US" sz="9600" dirty="0">
              <a:ea typeface="+mn-lt"/>
              <a:cs typeface="+mn-lt"/>
            </a:endParaRPr>
          </a:p>
          <a:p>
            <a:pPr>
              <a:buFont typeface="Arial"/>
            </a:pPr>
            <a:endParaRPr lang="en-US" sz="9600" dirty="0">
              <a:ea typeface="+mn-lt"/>
              <a:cs typeface="+mn-lt"/>
            </a:endParaRPr>
          </a:p>
          <a:p>
            <a:pPr marL="0" indent="0">
              <a:buNone/>
            </a:pPr>
            <a:br>
              <a:rPr lang="en-US" sz="13400" dirty="0"/>
            </a:br>
            <a:endParaRPr lang="en-US" sz="13400">
              <a:cs typeface="Calibri"/>
            </a:endParaRPr>
          </a:p>
        </p:txBody>
      </p:sp>
      <p:sp>
        <p:nvSpPr>
          <p:cNvPr id="4" name="TextBox 3">
            <a:extLst>
              <a:ext uri="{FF2B5EF4-FFF2-40B4-BE49-F238E27FC236}">
                <a16:creationId xmlns:a16="http://schemas.microsoft.com/office/drawing/2014/main" id="{0FFB853D-9E10-429D-87C6-200C89669AE6}"/>
              </a:ext>
            </a:extLst>
          </p:cNvPr>
          <p:cNvSpPr txBox="1"/>
          <p:nvPr/>
        </p:nvSpPr>
        <p:spPr>
          <a:xfrm>
            <a:off x="3035603" y="8087505"/>
            <a:ext cx="35038326" cy="13388280"/>
          </a:xfrm>
          <a:prstGeom prst="rect">
            <a:avLst/>
          </a:prstGeom>
          <a:noFill/>
        </p:spPr>
        <p:txBody>
          <a:bodyPr wrap="square" lIns="91440" tIns="45720" rIns="91440" bIns="45720" rtlCol="0" anchor="t">
            <a:spAutoFit/>
          </a:bodyPr>
          <a:lstStyle/>
          <a:p>
            <a:pPr marL="1143000" indent="-1143000" algn="just">
              <a:buFont typeface="Arial"/>
              <a:buChar char="•"/>
            </a:pPr>
            <a:r>
              <a:rPr lang="en-US" sz="9600">
                <a:ea typeface="+mn-lt"/>
                <a:cs typeface="+mn-lt"/>
              </a:rPr>
              <a:t>This software is the culmination of many teams, thank you to the Treangen lab, Krista Ternus and Signature Science, and Madeline Diep and Fraunhofer</a:t>
            </a:r>
          </a:p>
          <a:p>
            <a:pPr marL="1143000" indent="-1143000" algn="just">
              <a:buFont typeface="Arial"/>
              <a:buChar char="•"/>
            </a:pPr>
            <a:endParaRPr lang="en-US" sz="9600" dirty="0">
              <a:ea typeface="+mn-lt"/>
              <a:cs typeface="+mn-lt"/>
            </a:endParaRPr>
          </a:p>
          <a:p>
            <a:pPr marL="1143000" indent="-1143000" algn="just">
              <a:buFont typeface="Arial"/>
              <a:buChar char="•"/>
            </a:pPr>
            <a:r>
              <a:rPr lang="en-US" sz="9600">
                <a:ea typeface="+mn-lt"/>
                <a:cs typeface="+mn-lt"/>
              </a:rPr>
              <a:t>All of the co-authors were either fully or partially supported by the </a:t>
            </a:r>
            <a:r>
              <a:rPr lang="en-US" sz="9600" dirty="0">
                <a:ea typeface="+mn-lt"/>
                <a:cs typeface="+mn-lt"/>
              </a:rPr>
              <a:t>FunGCAT program from the Office of the Director of National Intelligence (ODNI), Intelligence Advanced Research Projects Activity (IARPA), via the Army Research Office (ARO) under Federal Award No. W911NF-17-2-0089</a:t>
            </a:r>
          </a:p>
        </p:txBody>
      </p:sp>
    </p:spTree>
    <p:extLst>
      <p:ext uri="{BB962C8B-B14F-4D97-AF65-F5344CB8AC3E}">
        <p14:creationId xmlns:p14="http://schemas.microsoft.com/office/powerpoint/2010/main" val="50659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C642-BF38-428C-A813-C5CCE141C132}"/>
              </a:ext>
            </a:extLst>
          </p:cNvPr>
          <p:cNvSpPr>
            <a:spLocks noGrp="1"/>
          </p:cNvSpPr>
          <p:nvPr>
            <p:ph type="title"/>
          </p:nvPr>
        </p:nvSpPr>
        <p:spPr/>
        <p:txBody>
          <a:bodyPr/>
          <a:lstStyle/>
          <a:p>
            <a:r>
              <a:rPr lang="en-US" sz="21100">
                <a:cs typeface="Calibri Light"/>
              </a:rPr>
              <a:t>Motivation</a:t>
            </a:r>
            <a:endParaRPr lang="en-US" dirty="0"/>
          </a:p>
        </p:txBody>
      </p:sp>
      <p:sp>
        <p:nvSpPr>
          <p:cNvPr id="3" name="Content Placeholder 2">
            <a:extLst>
              <a:ext uri="{FF2B5EF4-FFF2-40B4-BE49-F238E27FC236}">
                <a16:creationId xmlns:a16="http://schemas.microsoft.com/office/drawing/2014/main" id="{EDEA217F-28A6-45CB-A91C-4F22B3AA270B}"/>
              </a:ext>
            </a:extLst>
          </p:cNvPr>
          <p:cNvSpPr>
            <a:spLocks noGrp="1"/>
          </p:cNvSpPr>
          <p:nvPr>
            <p:ph idx="1"/>
          </p:nvPr>
        </p:nvSpPr>
        <p:spPr/>
        <p:txBody>
          <a:bodyPr vert="horz" lIns="91440" tIns="45720" rIns="91440" bIns="45720" rtlCol="0" anchor="t">
            <a:normAutofit/>
          </a:bodyPr>
          <a:lstStyle/>
          <a:p>
            <a:r>
              <a:rPr lang="en-US" sz="9600">
                <a:ea typeface="+mn-lt"/>
                <a:cs typeface="+mn-lt"/>
              </a:rPr>
              <a:t>Advancements in synthetic biology techniques has bought new biosecurity challenges to the fore.</a:t>
            </a:r>
            <a:endParaRPr lang="en-US">
              <a:ea typeface="+mn-lt"/>
              <a:cs typeface="+mn-lt"/>
            </a:endParaRPr>
          </a:p>
          <a:p>
            <a:pPr lvl="1"/>
            <a:r>
              <a:rPr lang="en-US" sz="7700">
                <a:ea typeface="+mn-lt"/>
                <a:cs typeface="+mn-lt"/>
              </a:rPr>
              <a:t>Examples include template free synthesis of Poliovirus cDNA (Cello et al, 2002) and Spanish Flu virus (Tumpey et al, 2005)</a:t>
            </a:r>
          </a:p>
          <a:p>
            <a:r>
              <a:rPr lang="en-US" sz="9600">
                <a:ea typeface="+mn-lt"/>
                <a:cs typeface="+mn-lt"/>
              </a:rPr>
              <a:t>Diversity of naturally evolving and emerging markers make pathogen detection challenging (Natl. Acad. Sci., 2019) .</a:t>
            </a:r>
          </a:p>
          <a:p>
            <a:pPr lvl="1"/>
            <a:r>
              <a:rPr lang="en-US" sz="7700">
                <a:ea typeface="+mn-lt"/>
                <a:cs typeface="+mn-lt"/>
              </a:rPr>
              <a:t> Stress response genes in virulence, pathogenic sequences in commensals, and interplay of genes producing pathogenic effects.</a:t>
            </a:r>
          </a:p>
          <a:p>
            <a:r>
              <a:rPr lang="en-US" sz="9600">
                <a:ea typeface="+mn-lt"/>
                <a:cs typeface="+mn-lt"/>
              </a:rPr>
              <a:t>Accurate functional, taxonomic characterization of short sequences is an open challenge for current techniques and ontology-based tools.</a:t>
            </a:r>
            <a:endParaRPr lang="en-US" sz="9600" dirty="0">
              <a:ea typeface="+mn-lt"/>
              <a:cs typeface="+mn-lt"/>
            </a:endParaRPr>
          </a:p>
        </p:txBody>
      </p:sp>
    </p:spTree>
    <p:extLst>
      <p:ext uri="{BB962C8B-B14F-4D97-AF65-F5344CB8AC3E}">
        <p14:creationId xmlns:p14="http://schemas.microsoft.com/office/powerpoint/2010/main" val="397411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1CA4-7433-4C1B-A4C1-F306F49D8619}"/>
              </a:ext>
            </a:extLst>
          </p:cNvPr>
          <p:cNvSpPr>
            <a:spLocks noGrp="1"/>
          </p:cNvSpPr>
          <p:nvPr>
            <p:ph type="title"/>
          </p:nvPr>
        </p:nvSpPr>
        <p:spPr/>
        <p:txBody>
          <a:bodyPr/>
          <a:lstStyle/>
          <a:p>
            <a:r>
              <a:rPr lang="en-US" sz="21100">
                <a:cs typeface="Calibri Light"/>
              </a:rPr>
              <a:t>Motivation</a:t>
            </a:r>
            <a:endParaRPr lang="en-US" dirty="0"/>
          </a:p>
        </p:txBody>
      </p:sp>
      <p:pic>
        <p:nvPicPr>
          <p:cNvPr id="4" name="Picture 4" descr="Table&#10;&#10;Description automatically generated">
            <a:extLst>
              <a:ext uri="{FF2B5EF4-FFF2-40B4-BE49-F238E27FC236}">
                <a16:creationId xmlns:a16="http://schemas.microsoft.com/office/drawing/2014/main" id="{BA6C1840-A35D-45EC-BB53-085BF1C55B59}"/>
              </a:ext>
            </a:extLst>
          </p:cNvPr>
          <p:cNvPicPr>
            <a:picLocks noGrp="1" noChangeAspect="1"/>
          </p:cNvPicPr>
          <p:nvPr>
            <p:ph idx="1"/>
          </p:nvPr>
        </p:nvPicPr>
        <p:blipFill rotWithShape="1">
          <a:blip r:embed="rId2"/>
          <a:srcRect r="-136" b="3486"/>
          <a:stretch/>
        </p:blipFill>
        <p:spPr>
          <a:xfrm>
            <a:off x="2870864" y="7808555"/>
            <a:ext cx="38149521" cy="22959445"/>
          </a:xfrm>
        </p:spPr>
      </p:pic>
    </p:spTree>
    <p:extLst>
      <p:ext uri="{BB962C8B-B14F-4D97-AF65-F5344CB8AC3E}">
        <p14:creationId xmlns:p14="http://schemas.microsoft.com/office/powerpoint/2010/main" val="350614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0A94-CF97-4967-BF82-3D5C6B0B6A25}"/>
              </a:ext>
            </a:extLst>
          </p:cNvPr>
          <p:cNvSpPr>
            <a:spLocks noGrp="1"/>
          </p:cNvSpPr>
          <p:nvPr>
            <p:ph type="title"/>
          </p:nvPr>
        </p:nvSpPr>
        <p:spPr/>
        <p:txBody>
          <a:bodyPr/>
          <a:lstStyle/>
          <a:p>
            <a:r>
              <a:rPr lang="en-US" sz="21100">
                <a:cs typeface="Calibri Light"/>
              </a:rPr>
              <a:t>Methods (Pipeline)</a:t>
            </a:r>
            <a:endParaRPr lang="en-US" dirty="0"/>
          </a:p>
        </p:txBody>
      </p:sp>
      <p:sp>
        <p:nvSpPr>
          <p:cNvPr id="3" name="Content Placeholder 2">
            <a:extLst>
              <a:ext uri="{FF2B5EF4-FFF2-40B4-BE49-F238E27FC236}">
                <a16:creationId xmlns:a16="http://schemas.microsoft.com/office/drawing/2014/main" id="{A838FADE-2153-450F-84AE-05D73CD545FB}"/>
              </a:ext>
            </a:extLst>
          </p:cNvPr>
          <p:cNvSpPr>
            <a:spLocks noGrp="1"/>
          </p:cNvSpPr>
          <p:nvPr>
            <p:ph idx="1"/>
          </p:nvPr>
        </p:nvSpPr>
        <p:spPr>
          <a:xfrm>
            <a:off x="3017520" y="8763000"/>
            <a:ext cx="19431683" cy="20886422"/>
          </a:xfrm>
        </p:spPr>
        <p:txBody>
          <a:bodyPr vert="horz" lIns="91440" tIns="45720" rIns="91440" bIns="45720" rtlCol="0" anchor="t">
            <a:normAutofit/>
          </a:bodyPr>
          <a:lstStyle/>
          <a:p>
            <a:r>
              <a:rPr lang="en-US" sz="9600" dirty="0">
                <a:ea typeface="+mn-lt"/>
                <a:cs typeface="+mn-lt"/>
              </a:rPr>
              <a:t>Fast mode uses DIAMOND and Centrifuge for aligning to amino acid and nucleotide databases while sensitive mode uses </a:t>
            </a:r>
            <a:r>
              <a:rPr lang="en-US" sz="9600" dirty="0" err="1">
                <a:ea typeface="+mn-lt"/>
                <a:cs typeface="+mn-lt"/>
              </a:rPr>
              <a:t>BlastX</a:t>
            </a:r>
            <a:r>
              <a:rPr lang="en-US" sz="9600" dirty="0">
                <a:ea typeface="+mn-lt"/>
                <a:cs typeface="+mn-lt"/>
              </a:rPr>
              <a:t> as well as </a:t>
            </a:r>
            <a:r>
              <a:rPr lang="en-US" sz="9600" dirty="0" err="1">
                <a:ea typeface="+mn-lt"/>
                <a:cs typeface="+mn-lt"/>
              </a:rPr>
              <a:t>BlastN</a:t>
            </a:r>
            <a:r>
              <a:rPr lang="en-US" sz="9600" dirty="0">
                <a:ea typeface="+mn-lt"/>
                <a:cs typeface="+mn-lt"/>
              </a:rPr>
              <a:t> with outlier detection.</a:t>
            </a:r>
            <a:endParaRPr lang="en-US" dirty="0">
              <a:ea typeface="+mn-lt"/>
              <a:cs typeface="+mn-lt"/>
            </a:endParaRPr>
          </a:p>
          <a:p>
            <a:r>
              <a:rPr lang="en-US" sz="9600" dirty="0" err="1">
                <a:ea typeface="+mn-lt"/>
                <a:cs typeface="+mn-lt"/>
              </a:rPr>
              <a:t>FunSoC</a:t>
            </a:r>
            <a:r>
              <a:rPr lang="en-US" sz="9600" dirty="0">
                <a:ea typeface="+mn-lt"/>
                <a:cs typeface="+mn-lt"/>
              </a:rPr>
              <a:t> prediction uses a majority-vote ensemble classifier, consisting of both neural networks and support vector classifiers.</a:t>
            </a:r>
          </a:p>
          <a:p>
            <a:r>
              <a:rPr lang="en-US" sz="9600" dirty="0">
                <a:ea typeface="+mn-lt"/>
                <a:cs typeface="+mn-lt"/>
              </a:rPr>
              <a:t>The </a:t>
            </a:r>
            <a:r>
              <a:rPr lang="en-US" sz="9600" dirty="0" err="1">
                <a:ea typeface="+mn-lt"/>
                <a:cs typeface="+mn-lt"/>
              </a:rPr>
              <a:t>SeqScreen</a:t>
            </a:r>
            <a:r>
              <a:rPr lang="en-US" sz="9600" dirty="0">
                <a:ea typeface="+mn-lt"/>
                <a:cs typeface="+mn-lt"/>
              </a:rPr>
              <a:t> pipeline offers auxiliary modules for user convenience like HMMER and Bowtie2.</a:t>
            </a:r>
            <a:endParaRPr lang="en-US" sz="13400" dirty="0">
              <a:cs typeface="Calibri"/>
            </a:endParaRPr>
          </a:p>
        </p:txBody>
      </p:sp>
      <p:pic>
        <p:nvPicPr>
          <p:cNvPr id="5" name="Picture 11" descr="Diagram&#10;&#10;Description automatically generated">
            <a:extLst>
              <a:ext uri="{FF2B5EF4-FFF2-40B4-BE49-F238E27FC236}">
                <a16:creationId xmlns:a16="http://schemas.microsoft.com/office/drawing/2014/main" id="{9E9FBDB8-8B29-4876-87EB-BF0EE94798CF}"/>
              </a:ext>
            </a:extLst>
          </p:cNvPr>
          <p:cNvPicPr>
            <a:picLocks noChangeAspect="1"/>
          </p:cNvPicPr>
          <p:nvPr/>
        </p:nvPicPr>
        <p:blipFill>
          <a:blip r:embed="rId2"/>
          <a:stretch>
            <a:fillRect/>
          </a:stretch>
        </p:blipFill>
        <p:spPr>
          <a:xfrm>
            <a:off x="24677766" y="7940803"/>
            <a:ext cx="16168286" cy="22734376"/>
          </a:xfrm>
          <a:prstGeom prst="rect">
            <a:avLst/>
          </a:prstGeom>
        </p:spPr>
      </p:pic>
    </p:spTree>
    <p:extLst>
      <p:ext uri="{BB962C8B-B14F-4D97-AF65-F5344CB8AC3E}">
        <p14:creationId xmlns:p14="http://schemas.microsoft.com/office/powerpoint/2010/main" val="366502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0A94-CF97-4967-BF82-3D5C6B0B6A25}"/>
              </a:ext>
            </a:extLst>
          </p:cNvPr>
          <p:cNvSpPr>
            <a:spLocks noGrp="1"/>
          </p:cNvSpPr>
          <p:nvPr>
            <p:ph type="title"/>
          </p:nvPr>
        </p:nvSpPr>
        <p:spPr/>
        <p:txBody>
          <a:bodyPr/>
          <a:lstStyle/>
          <a:p>
            <a:r>
              <a:rPr lang="en-US" sz="21100">
                <a:cs typeface="Calibri Light"/>
              </a:rPr>
              <a:t>Methods (FunSoCs)</a:t>
            </a:r>
            <a:endParaRPr lang="en-US" dirty="0"/>
          </a:p>
        </p:txBody>
      </p:sp>
      <p:sp>
        <p:nvSpPr>
          <p:cNvPr id="3" name="Content Placeholder 2">
            <a:extLst>
              <a:ext uri="{FF2B5EF4-FFF2-40B4-BE49-F238E27FC236}">
                <a16:creationId xmlns:a16="http://schemas.microsoft.com/office/drawing/2014/main" id="{A838FADE-2153-450F-84AE-05D73CD545FB}"/>
              </a:ext>
            </a:extLst>
          </p:cNvPr>
          <p:cNvSpPr>
            <a:spLocks noGrp="1"/>
          </p:cNvSpPr>
          <p:nvPr>
            <p:ph idx="1"/>
          </p:nvPr>
        </p:nvSpPr>
        <p:spPr>
          <a:xfrm>
            <a:off x="3017520" y="8763000"/>
            <a:ext cx="39006042" cy="20886422"/>
          </a:xfrm>
        </p:spPr>
        <p:txBody>
          <a:bodyPr vert="horz" lIns="91440" tIns="45720" rIns="91440" bIns="45720" rtlCol="0" anchor="t">
            <a:normAutofit lnSpcReduction="10000"/>
          </a:bodyPr>
          <a:lstStyle/>
          <a:p>
            <a:r>
              <a:rPr lang="en-US" sz="9600" dirty="0" err="1">
                <a:ea typeface="+mn-lt"/>
                <a:cs typeface="+mn-lt"/>
              </a:rPr>
              <a:t>FunSoCs</a:t>
            </a:r>
            <a:r>
              <a:rPr lang="en-US" sz="9600" dirty="0">
                <a:ea typeface="+mn-lt"/>
                <a:cs typeface="+mn-lt"/>
              </a:rPr>
              <a:t> are biocurator-defined annotations for proteins. </a:t>
            </a:r>
          </a:p>
          <a:p>
            <a:pPr lvl="1"/>
            <a:r>
              <a:rPr lang="en-US" sz="9600" dirty="0">
                <a:ea typeface="+mn-lt"/>
                <a:cs typeface="+mn-lt"/>
              </a:rPr>
              <a:t>Indicate pathogenicity features.</a:t>
            </a:r>
          </a:p>
          <a:p>
            <a:pPr lvl="1"/>
            <a:r>
              <a:rPr lang="en-US" sz="9600" dirty="0">
                <a:ea typeface="+mn-lt"/>
                <a:cs typeface="+mn-lt"/>
              </a:rPr>
              <a:t>Abstraction underlying pathogenicity.</a:t>
            </a:r>
          </a:p>
          <a:p>
            <a:pPr lvl="2"/>
            <a:r>
              <a:rPr lang="en-US" sz="7200" dirty="0">
                <a:ea typeface="+mn-lt"/>
                <a:cs typeface="+mn-lt"/>
              </a:rPr>
              <a:t>Examples: “</a:t>
            </a:r>
            <a:r>
              <a:rPr lang="en-US" sz="7200" dirty="0" err="1">
                <a:ea typeface="+mn-lt"/>
                <a:cs typeface="+mn-lt"/>
              </a:rPr>
              <a:t>degrade_ecm</a:t>
            </a:r>
            <a:r>
              <a:rPr lang="en-US" sz="7200" dirty="0">
                <a:ea typeface="+mn-lt"/>
                <a:cs typeface="+mn-lt"/>
              </a:rPr>
              <a:t>,” “antibiotic resistance”, </a:t>
            </a:r>
            <a:r>
              <a:rPr lang="en-US" sz="7200" dirty="0" err="1">
                <a:ea typeface="+mn-lt"/>
                <a:cs typeface="+mn-lt"/>
              </a:rPr>
              <a:t>and“cytotoxicity</a:t>
            </a:r>
            <a:r>
              <a:rPr lang="en-US" sz="7200" dirty="0">
                <a:ea typeface="+mn-lt"/>
                <a:cs typeface="+mn-lt"/>
              </a:rPr>
              <a:t>”.</a:t>
            </a:r>
          </a:p>
          <a:p>
            <a:r>
              <a:rPr lang="en-US" sz="9600" dirty="0">
                <a:ea typeface="+mn-lt"/>
                <a:cs typeface="+mn-lt"/>
              </a:rPr>
              <a:t>Currently there are 33 </a:t>
            </a:r>
            <a:r>
              <a:rPr lang="en-US" sz="9600" dirty="0" err="1">
                <a:ea typeface="+mn-lt"/>
                <a:cs typeface="+mn-lt"/>
              </a:rPr>
              <a:t>FunSoC</a:t>
            </a:r>
            <a:r>
              <a:rPr lang="en-US" sz="9600" dirty="0">
                <a:ea typeface="+mn-lt"/>
                <a:cs typeface="+mn-lt"/>
              </a:rPr>
              <a:t> annotations incorporated in </a:t>
            </a:r>
            <a:r>
              <a:rPr lang="en-US" sz="9600" dirty="0" err="1">
                <a:ea typeface="+mn-lt"/>
                <a:cs typeface="+mn-lt"/>
              </a:rPr>
              <a:t>SeqScreen</a:t>
            </a:r>
            <a:r>
              <a:rPr lang="en-US" sz="9600" dirty="0">
                <a:ea typeface="+mn-lt"/>
                <a:cs typeface="+mn-lt"/>
              </a:rPr>
              <a:t>.</a:t>
            </a:r>
            <a:endParaRPr lang="en-US" sz="9600" dirty="0">
              <a:cs typeface="Calibri" panose="020F0502020204030204"/>
            </a:endParaRPr>
          </a:p>
          <a:p>
            <a:pPr lvl="1"/>
            <a:r>
              <a:rPr lang="en-US" sz="9600" dirty="0">
                <a:ea typeface="+mn-lt"/>
                <a:cs typeface="+mn-lt"/>
              </a:rPr>
              <a:t>Utilizes a lookup table to assign </a:t>
            </a:r>
            <a:r>
              <a:rPr lang="en-US" sz="9600" dirty="0" err="1">
                <a:ea typeface="+mn-lt"/>
                <a:cs typeface="+mn-lt"/>
              </a:rPr>
              <a:t>FunSoCs</a:t>
            </a:r>
            <a:r>
              <a:rPr lang="en-US" sz="9600" dirty="0">
                <a:ea typeface="+mn-lt"/>
                <a:cs typeface="+mn-lt"/>
              </a:rPr>
              <a:t> created through training ML models on Swiss-</a:t>
            </a:r>
            <a:r>
              <a:rPr lang="en-US" sz="9600" dirty="0" err="1">
                <a:ea typeface="+mn-lt"/>
                <a:cs typeface="+mn-lt"/>
              </a:rPr>
              <a:t>Prot</a:t>
            </a:r>
            <a:r>
              <a:rPr lang="en-US" sz="9600" dirty="0">
                <a:ea typeface="+mn-lt"/>
                <a:cs typeface="+mn-lt"/>
              </a:rPr>
              <a:t> and </a:t>
            </a:r>
            <a:r>
              <a:rPr lang="en-US" sz="9600" dirty="0" err="1">
                <a:ea typeface="+mn-lt"/>
                <a:cs typeface="+mn-lt"/>
              </a:rPr>
              <a:t>TrEMBL</a:t>
            </a:r>
            <a:r>
              <a:rPr lang="en-US" sz="9600" dirty="0">
                <a:ea typeface="+mn-lt"/>
                <a:cs typeface="+mn-lt"/>
              </a:rPr>
              <a:t> (30 million proteins).</a:t>
            </a:r>
          </a:p>
          <a:p>
            <a:pPr lvl="1"/>
            <a:r>
              <a:rPr lang="en-US" sz="9600" dirty="0">
                <a:ea typeface="+mn-lt"/>
                <a:cs typeface="+mn-lt"/>
              </a:rPr>
              <a:t>Biocurators initially provided a list of 16806 proteins as a training set.</a:t>
            </a:r>
          </a:p>
          <a:p>
            <a:pPr lvl="2"/>
            <a:r>
              <a:rPr lang="en-US" sz="7200" dirty="0">
                <a:ea typeface="+mn-lt"/>
                <a:cs typeface="+mn-lt"/>
              </a:rPr>
              <a:t>induce-inflammation (255), </a:t>
            </a:r>
            <a:r>
              <a:rPr lang="en-US" sz="7200" dirty="0" err="1">
                <a:ea typeface="+mn-lt"/>
                <a:cs typeface="+mn-lt"/>
              </a:rPr>
              <a:t>viral_invasion</a:t>
            </a:r>
            <a:r>
              <a:rPr lang="en-US" sz="7200" dirty="0">
                <a:ea typeface="+mn-lt"/>
                <a:cs typeface="+mn-lt"/>
              </a:rPr>
              <a:t>(5703), </a:t>
            </a:r>
            <a:r>
              <a:rPr lang="en-US" sz="7200" dirty="0" err="1">
                <a:ea typeface="+mn-lt"/>
                <a:cs typeface="+mn-lt"/>
              </a:rPr>
              <a:t>counter_immunoglobulin</a:t>
            </a:r>
            <a:r>
              <a:rPr lang="en-US" sz="7200" dirty="0">
                <a:ea typeface="+mn-lt"/>
                <a:cs typeface="+mn-lt"/>
              </a:rPr>
              <a:t> (28).</a:t>
            </a:r>
          </a:p>
          <a:p>
            <a:r>
              <a:rPr lang="en-US" sz="9600" dirty="0">
                <a:cs typeface="Calibri"/>
              </a:rPr>
              <a:t>We train 3 separate models on each of the 33 </a:t>
            </a:r>
            <a:r>
              <a:rPr lang="en-US" sz="9600" dirty="0" err="1">
                <a:cs typeface="Calibri"/>
              </a:rPr>
              <a:t>FunSoCs</a:t>
            </a:r>
            <a:r>
              <a:rPr lang="en-US" sz="9600" dirty="0">
                <a:cs typeface="Calibri"/>
              </a:rPr>
              <a:t> and use the majority vote among the 3 as the classification.</a:t>
            </a:r>
          </a:p>
          <a:p>
            <a:pPr lvl="1"/>
            <a:r>
              <a:rPr lang="en-US" sz="7700" dirty="0">
                <a:cs typeface="Calibri"/>
              </a:rPr>
              <a:t>Detection + neural network</a:t>
            </a:r>
          </a:p>
          <a:p>
            <a:pPr lvl="1"/>
            <a:r>
              <a:rPr lang="en-US" sz="7700" dirty="0">
                <a:cs typeface="Calibri"/>
              </a:rPr>
              <a:t>Detection + SVC</a:t>
            </a:r>
          </a:p>
          <a:p>
            <a:pPr lvl="1"/>
            <a:r>
              <a:rPr lang="en-US" sz="7700" dirty="0">
                <a:cs typeface="Calibri"/>
              </a:rPr>
              <a:t>Binary SVC feature detection + neural network</a:t>
            </a:r>
          </a:p>
        </p:txBody>
      </p:sp>
    </p:spTree>
    <p:extLst>
      <p:ext uri="{BB962C8B-B14F-4D97-AF65-F5344CB8AC3E}">
        <p14:creationId xmlns:p14="http://schemas.microsoft.com/office/powerpoint/2010/main" val="332036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0A94-CF97-4967-BF82-3D5C6B0B6A25}"/>
              </a:ext>
            </a:extLst>
          </p:cNvPr>
          <p:cNvSpPr>
            <a:spLocks noGrp="1"/>
          </p:cNvSpPr>
          <p:nvPr>
            <p:ph type="title"/>
          </p:nvPr>
        </p:nvSpPr>
        <p:spPr>
          <a:xfrm>
            <a:off x="3017520" y="1752607"/>
            <a:ext cx="37947600" cy="6362702"/>
          </a:xfrm>
        </p:spPr>
        <p:txBody>
          <a:bodyPr>
            <a:normAutofit/>
          </a:bodyPr>
          <a:lstStyle/>
          <a:p>
            <a:r>
              <a:rPr lang="en-US" sz="21100" dirty="0">
                <a:cs typeface="Calibri Light"/>
              </a:rPr>
              <a:t>Methods </a:t>
            </a:r>
            <a:br>
              <a:rPr lang="en-US" sz="21100" dirty="0">
                <a:cs typeface="Calibri Light"/>
              </a:rPr>
            </a:br>
            <a:r>
              <a:rPr lang="en-US" sz="21100" dirty="0">
                <a:cs typeface="Calibri Light"/>
              </a:rPr>
              <a:t>(Database and Training Data)</a:t>
            </a:r>
            <a:endParaRPr lang="en-US" dirty="0"/>
          </a:p>
        </p:txBody>
      </p:sp>
      <p:sp>
        <p:nvSpPr>
          <p:cNvPr id="3" name="Content Placeholder 2">
            <a:extLst>
              <a:ext uri="{FF2B5EF4-FFF2-40B4-BE49-F238E27FC236}">
                <a16:creationId xmlns:a16="http://schemas.microsoft.com/office/drawing/2014/main" id="{A838FADE-2153-450F-84AE-05D73CD545FB}"/>
              </a:ext>
            </a:extLst>
          </p:cNvPr>
          <p:cNvSpPr>
            <a:spLocks noGrp="1"/>
          </p:cNvSpPr>
          <p:nvPr>
            <p:ph idx="1"/>
          </p:nvPr>
        </p:nvSpPr>
        <p:spPr>
          <a:xfrm>
            <a:off x="3017520" y="8763000"/>
            <a:ext cx="19431683" cy="20886422"/>
          </a:xfrm>
        </p:spPr>
        <p:txBody>
          <a:bodyPr vert="horz" lIns="91440" tIns="45720" rIns="91440" bIns="45720" rtlCol="0" anchor="t">
            <a:normAutofit/>
          </a:bodyPr>
          <a:lstStyle/>
          <a:p>
            <a:r>
              <a:rPr lang="en-US" sz="9600" dirty="0">
                <a:ea typeface="+mn-lt"/>
                <a:cs typeface="+mn-lt"/>
              </a:rPr>
              <a:t>For our amino acid </a:t>
            </a:r>
            <a:r>
              <a:rPr lang="en-US" sz="9600">
                <a:ea typeface="+mn-lt"/>
                <a:cs typeface="+mn-lt"/>
              </a:rPr>
              <a:t>databases</a:t>
            </a:r>
            <a:r>
              <a:rPr lang="en-US" sz="9600" dirty="0">
                <a:ea typeface="+mn-lt"/>
                <a:cs typeface="+mn-lt"/>
              </a:rPr>
              <a:t> we use a reduced version of the UniRef100 database which only contains proteins with high scoring annotations. </a:t>
            </a:r>
          </a:p>
          <a:p>
            <a:r>
              <a:rPr lang="en-US" sz="9600" dirty="0">
                <a:ea typeface="+mn-lt"/>
                <a:cs typeface="+mn-lt"/>
              </a:rPr>
              <a:t>The training data for </a:t>
            </a:r>
            <a:r>
              <a:rPr lang="en-US" sz="9600" err="1">
                <a:ea typeface="+mn-lt"/>
                <a:cs typeface="+mn-lt"/>
              </a:rPr>
              <a:t>FunSoC</a:t>
            </a:r>
            <a:r>
              <a:rPr lang="en-US" sz="9600" dirty="0">
                <a:ea typeface="+mn-lt"/>
                <a:cs typeface="+mn-lt"/>
              </a:rPr>
              <a:t> prediction consists of 50,000 manually classified proteins which contained roughly 16k unique features.</a:t>
            </a:r>
            <a:endParaRPr lang="en-US" sz="13400">
              <a:ea typeface="+mn-lt"/>
              <a:cs typeface="+mn-lt"/>
            </a:endParaRPr>
          </a:p>
        </p:txBody>
      </p:sp>
      <p:pic>
        <p:nvPicPr>
          <p:cNvPr id="4" name="Picture 5" descr="Diagram&#10;&#10;Description automatically generated">
            <a:extLst>
              <a:ext uri="{FF2B5EF4-FFF2-40B4-BE49-F238E27FC236}">
                <a16:creationId xmlns:a16="http://schemas.microsoft.com/office/drawing/2014/main" id="{3CE3DB02-9C67-4434-930F-DA5A2B402C92}"/>
              </a:ext>
            </a:extLst>
          </p:cNvPr>
          <p:cNvPicPr>
            <a:picLocks noChangeAspect="1"/>
          </p:cNvPicPr>
          <p:nvPr/>
        </p:nvPicPr>
        <p:blipFill>
          <a:blip r:embed="rId2"/>
          <a:stretch>
            <a:fillRect/>
          </a:stretch>
        </p:blipFill>
        <p:spPr>
          <a:xfrm>
            <a:off x="24299840" y="11733463"/>
            <a:ext cx="17278065" cy="10802603"/>
          </a:xfrm>
          <a:prstGeom prst="rect">
            <a:avLst/>
          </a:prstGeom>
        </p:spPr>
      </p:pic>
    </p:spTree>
    <p:extLst>
      <p:ext uri="{BB962C8B-B14F-4D97-AF65-F5344CB8AC3E}">
        <p14:creationId xmlns:p14="http://schemas.microsoft.com/office/powerpoint/2010/main" val="375983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DE3B-8274-4D04-B6C1-FC5305DAC107}"/>
              </a:ext>
            </a:extLst>
          </p:cNvPr>
          <p:cNvSpPr>
            <a:spLocks noGrp="1"/>
          </p:cNvSpPr>
          <p:nvPr>
            <p:ph type="title"/>
          </p:nvPr>
        </p:nvSpPr>
        <p:spPr/>
        <p:txBody>
          <a:bodyPr/>
          <a:lstStyle/>
          <a:p>
            <a:r>
              <a:rPr lang="en-US" sz="21100">
                <a:cs typeface="Calibri Light"/>
              </a:rPr>
              <a:t>Methods (Output Explorer)</a:t>
            </a:r>
            <a:endParaRPr lang="en-US"/>
          </a:p>
        </p:txBody>
      </p:sp>
      <p:pic>
        <p:nvPicPr>
          <p:cNvPr id="7" name="Picture 30" descr="Graphical user interface, application, timeline&#10;&#10;Description automatically generated">
            <a:extLst>
              <a:ext uri="{FF2B5EF4-FFF2-40B4-BE49-F238E27FC236}">
                <a16:creationId xmlns:a16="http://schemas.microsoft.com/office/drawing/2014/main" id="{420BDF4C-B932-4A3E-A41F-FD5BAA89F84F}"/>
              </a:ext>
            </a:extLst>
          </p:cNvPr>
          <p:cNvPicPr>
            <a:picLocks noChangeAspect="1"/>
          </p:cNvPicPr>
          <p:nvPr/>
        </p:nvPicPr>
        <p:blipFill>
          <a:blip r:embed="rId2"/>
          <a:stretch>
            <a:fillRect/>
          </a:stretch>
        </p:blipFill>
        <p:spPr>
          <a:xfrm>
            <a:off x="3322351" y="7835970"/>
            <a:ext cx="37232699" cy="22664663"/>
          </a:xfrm>
          <a:prstGeom prst="rect">
            <a:avLst/>
          </a:prstGeom>
        </p:spPr>
      </p:pic>
    </p:spTree>
    <p:extLst>
      <p:ext uri="{BB962C8B-B14F-4D97-AF65-F5344CB8AC3E}">
        <p14:creationId xmlns:p14="http://schemas.microsoft.com/office/powerpoint/2010/main" val="88202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DE3B-8274-4D04-B6C1-FC5305DAC107}"/>
              </a:ext>
            </a:extLst>
          </p:cNvPr>
          <p:cNvSpPr>
            <a:spLocks noGrp="1"/>
          </p:cNvSpPr>
          <p:nvPr>
            <p:ph type="title"/>
          </p:nvPr>
        </p:nvSpPr>
        <p:spPr/>
        <p:txBody>
          <a:bodyPr/>
          <a:lstStyle/>
          <a:p>
            <a:r>
              <a:rPr lang="en-US" sz="21100">
                <a:cs typeface="Calibri Light"/>
              </a:rPr>
              <a:t>Methods (Output Explorer)</a:t>
            </a:r>
            <a:endParaRPr lang="en-US"/>
          </a:p>
        </p:txBody>
      </p:sp>
      <p:pic>
        <p:nvPicPr>
          <p:cNvPr id="5" name="Picture 29" descr="A picture containing chart&#10;&#10;Description automatically generated">
            <a:extLst>
              <a:ext uri="{FF2B5EF4-FFF2-40B4-BE49-F238E27FC236}">
                <a16:creationId xmlns:a16="http://schemas.microsoft.com/office/drawing/2014/main" id="{A852BBE8-3DEB-4D7E-AC82-6EFB55B988DF}"/>
              </a:ext>
            </a:extLst>
          </p:cNvPr>
          <p:cNvPicPr>
            <a:picLocks noChangeAspect="1"/>
          </p:cNvPicPr>
          <p:nvPr/>
        </p:nvPicPr>
        <p:blipFill>
          <a:blip r:embed="rId2"/>
          <a:stretch>
            <a:fillRect/>
          </a:stretch>
        </p:blipFill>
        <p:spPr>
          <a:xfrm>
            <a:off x="8939049" y="9908958"/>
            <a:ext cx="24940788" cy="18752806"/>
          </a:xfrm>
          <a:prstGeom prst="rect">
            <a:avLst/>
          </a:prstGeom>
        </p:spPr>
      </p:pic>
    </p:spTree>
    <p:extLst>
      <p:ext uri="{BB962C8B-B14F-4D97-AF65-F5344CB8AC3E}">
        <p14:creationId xmlns:p14="http://schemas.microsoft.com/office/powerpoint/2010/main" val="106062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1FBAE-8A04-4C06-84D6-583B1F6B32F3}"/>
              </a:ext>
            </a:extLst>
          </p:cNvPr>
          <p:cNvSpPr>
            <a:spLocks noGrp="1"/>
          </p:cNvSpPr>
          <p:nvPr>
            <p:ph idx="1"/>
          </p:nvPr>
        </p:nvSpPr>
        <p:spPr>
          <a:xfrm>
            <a:off x="3017520" y="8763000"/>
            <a:ext cx="16096540" cy="20886422"/>
          </a:xfrm>
        </p:spPr>
        <p:txBody>
          <a:bodyPr vert="horz" lIns="91440" tIns="45720" rIns="91440" bIns="45720" rtlCol="0" anchor="t">
            <a:normAutofit/>
          </a:bodyPr>
          <a:lstStyle/>
          <a:p>
            <a:pPr marL="0" indent="0">
              <a:buNone/>
            </a:pPr>
            <a:endParaRPr lang="en-US" sz="9600" dirty="0">
              <a:ea typeface="+mn-lt"/>
              <a:cs typeface="+mn-lt"/>
            </a:endParaRPr>
          </a:p>
          <a:p>
            <a:pPr>
              <a:buFont typeface="Arial"/>
            </a:pPr>
            <a:r>
              <a:rPr lang="en-US" sz="9600" dirty="0">
                <a:ea typeface="+mn-lt"/>
                <a:cs typeface="+mn-lt"/>
              </a:rPr>
              <a:t>In taxonomic classification, </a:t>
            </a:r>
            <a:r>
              <a:rPr lang="en-US" sz="9600" dirty="0" err="1">
                <a:ea typeface="+mn-lt"/>
                <a:cs typeface="+mn-lt"/>
              </a:rPr>
              <a:t>SeqScreen</a:t>
            </a:r>
            <a:r>
              <a:rPr lang="en-US" sz="9600" dirty="0">
                <a:ea typeface="+mn-lt"/>
                <a:cs typeface="+mn-lt"/>
              </a:rPr>
              <a:t> matches the performance of all state-of-the-art tools</a:t>
            </a:r>
          </a:p>
          <a:p>
            <a:r>
              <a:rPr lang="en-US" sz="9600" dirty="0" err="1"/>
              <a:t>SeqScreen</a:t>
            </a:r>
            <a:r>
              <a:rPr lang="en-US" sz="9600" dirty="0"/>
              <a:t> showed high levels of precision among all benchmarking tools in functional annotation</a:t>
            </a:r>
            <a:endParaRPr lang="en-US" sz="9600" dirty="0">
              <a:ea typeface="+mn-lt"/>
              <a:cs typeface="+mn-lt"/>
            </a:endParaRPr>
          </a:p>
          <a:p>
            <a:pPr marL="0" indent="0">
              <a:buNone/>
            </a:pPr>
            <a:br>
              <a:rPr lang="en-US" sz="13400" dirty="0"/>
            </a:br>
            <a:endParaRPr lang="en-US" sz="13400" dirty="0">
              <a:cs typeface="Calibri"/>
            </a:endParaRPr>
          </a:p>
        </p:txBody>
      </p:sp>
      <p:pic>
        <p:nvPicPr>
          <p:cNvPr id="5" name="Picture 26" descr="A picture containing diagram&#10;&#10;Description automatically generated">
            <a:extLst>
              <a:ext uri="{FF2B5EF4-FFF2-40B4-BE49-F238E27FC236}">
                <a16:creationId xmlns:a16="http://schemas.microsoft.com/office/drawing/2014/main" id="{099EE286-C8B4-4DB6-9C51-6DCC09A11276}"/>
              </a:ext>
            </a:extLst>
          </p:cNvPr>
          <p:cNvPicPr>
            <a:picLocks noChangeAspect="1"/>
          </p:cNvPicPr>
          <p:nvPr/>
        </p:nvPicPr>
        <p:blipFill>
          <a:blip r:embed="rId2"/>
          <a:stretch>
            <a:fillRect/>
          </a:stretch>
        </p:blipFill>
        <p:spPr>
          <a:xfrm>
            <a:off x="30498435" y="9484993"/>
            <a:ext cx="10187953" cy="10185428"/>
          </a:xfrm>
          <a:prstGeom prst="rect">
            <a:avLst/>
          </a:prstGeom>
        </p:spPr>
      </p:pic>
      <p:pic>
        <p:nvPicPr>
          <p:cNvPr id="7" name="Picture 28" descr="Diagram&#10;&#10;Description automatically generated">
            <a:extLst>
              <a:ext uri="{FF2B5EF4-FFF2-40B4-BE49-F238E27FC236}">
                <a16:creationId xmlns:a16="http://schemas.microsoft.com/office/drawing/2014/main" id="{F5B368EC-992C-4F12-A4C6-0DA069CB87A9}"/>
              </a:ext>
            </a:extLst>
          </p:cNvPr>
          <p:cNvPicPr>
            <a:picLocks noChangeAspect="1"/>
          </p:cNvPicPr>
          <p:nvPr/>
        </p:nvPicPr>
        <p:blipFill>
          <a:blip r:embed="rId3"/>
          <a:stretch>
            <a:fillRect/>
          </a:stretch>
        </p:blipFill>
        <p:spPr>
          <a:xfrm>
            <a:off x="20299952" y="9501091"/>
            <a:ext cx="10211903" cy="10166241"/>
          </a:xfrm>
          <a:prstGeom prst="rect">
            <a:avLst/>
          </a:prstGeom>
        </p:spPr>
      </p:pic>
      <p:pic>
        <p:nvPicPr>
          <p:cNvPr id="4" name="Picture 17" descr="Chart&#10;&#10;Description automatically generated">
            <a:extLst>
              <a:ext uri="{FF2B5EF4-FFF2-40B4-BE49-F238E27FC236}">
                <a16:creationId xmlns:a16="http://schemas.microsoft.com/office/drawing/2014/main" id="{9A06C988-BF46-4C39-A003-903B96CD3ED0}"/>
              </a:ext>
            </a:extLst>
          </p:cNvPr>
          <p:cNvPicPr>
            <a:picLocks noChangeAspect="1"/>
          </p:cNvPicPr>
          <p:nvPr/>
        </p:nvPicPr>
        <p:blipFill>
          <a:blip r:embed="rId4"/>
          <a:stretch>
            <a:fillRect/>
          </a:stretch>
        </p:blipFill>
        <p:spPr>
          <a:xfrm>
            <a:off x="19530957" y="19689016"/>
            <a:ext cx="22584578" cy="7128119"/>
          </a:xfrm>
          <a:prstGeom prst="rect">
            <a:avLst/>
          </a:prstGeom>
        </p:spPr>
      </p:pic>
      <p:sp>
        <p:nvSpPr>
          <p:cNvPr id="14" name="Title 1">
            <a:extLst>
              <a:ext uri="{FF2B5EF4-FFF2-40B4-BE49-F238E27FC236}">
                <a16:creationId xmlns:a16="http://schemas.microsoft.com/office/drawing/2014/main" id="{9C279BB8-FDC5-42D0-AB64-096D76641F4C}"/>
              </a:ext>
            </a:extLst>
          </p:cNvPr>
          <p:cNvSpPr txBox="1">
            <a:spLocks/>
          </p:cNvSpPr>
          <p:nvPr/>
        </p:nvSpPr>
        <p:spPr>
          <a:xfrm>
            <a:off x="3030435" y="1486553"/>
            <a:ext cx="37856160" cy="6362702"/>
          </a:xfrm>
          <a:prstGeom prst="rect">
            <a:avLst/>
          </a:prstGeom>
        </p:spPr>
        <p:txBody>
          <a:bodyPr vert="horz" lIns="91440" tIns="45720" rIns="91440" bIns="45720" rtlCol="0" anchor="ctr">
            <a:norm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lang="en-US" sz="21100">
                <a:cs typeface="Calibri Light"/>
              </a:rPr>
              <a:t>Results (Taxanomic and Functional)</a:t>
            </a:r>
            <a:endParaRPr lang="en-US" dirty="0"/>
          </a:p>
        </p:txBody>
      </p:sp>
    </p:spTree>
    <p:extLst>
      <p:ext uri="{BB962C8B-B14F-4D97-AF65-F5344CB8AC3E}">
        <p14:creationId xmlns:p14="http://schemas.microsoft.com/office/powerpoint/2010/main" val="9612542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3349</TotalTime>
  <Words>1497</Words>
  <Application>Microsoft Office PowerPoint</Application>
  <PresentationFormat>Custom</PresentationFormat>
  <Paragraphs>87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Motivation</vt:lpstr>
      <vt:lpstr>Motivation</vt:lpstr>
      <vt:lpstr>Methods (Pipeline)</vt:lpstr>
      <vt:lpstr>Methods (FunSoCs)</vt:lpstr>
      <vt:lpstr>Methods  (Database and Training Data)</vt:lpstr>
      <vt:lpstr>Methods (Output Explorer)</vt:lpstr>
      <vt:lpstr>Methods (Output Explorer)</vt:lpstr>
      <vt:lpstr>PowerPoint Presentation</vt:lpstr>
      <vt:lpstr>Results (FunSoCs)</vt:lpstr>
      <vt:lpstr>Conclusions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Bryce Kille</cp:lastModifiedBy>
  <cp:revision>1706</cp:revision>
  <cp:lastPrinted>2019-10-10T17:04:10Z</cp:lastPrinted>
  <dcterms:created xsi:type="dcterms:W3CDTF">2019-08-26T15:34:06Z</dcterms:created>
  <dcterms:modified xsi:type="dcterms:W3CDTF">2020-12-01T13:03:09Z</dcterms:modified>
</cp:coreProperties>
</file>